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82" r:id="rId3"/>
    <p:sldId id="383" r:id="rId4"/>
    <p:sldId id="384" r:id="rId5"/>
    <p:sldId id="385" r:id="rId6"/>
    <p:sldId id="386" r:id="rId7"/>
    <p:sldId id="387" r:id="rId8"/>
    <p:sldId id="388" r:id="rId9"/>
    <p:sldId id="389" r:id="rId10"/>
    <p:sldId id="391" r:id="rId11"/>
    <p:sldId id="396" r:id="rId12"/>
    <p:sldId id="392" r:id="rId13"/>
    <p:sldId id="401" r:id="rId14"/>
    <p:sldId id="398" r:id="rId15"/>
    <p:sldId id="399" r:id="rId16"/>
    <p:sldId id="395" r:id="rId17"/>
    <p:sldId id="3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5A74B5-C8BF-4928-9810-81469FB7AB3F}" v="4" dt="2023-07-26T00:45:26.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5033" autoAdjust="0"/>
  </p:normalViewPr>
  <p:slideViewPr>
    <p:cSldViewPr snapToGrid="0">
      <p:cViewPr varScale="1">
        <p:scale>
          <a:sx n="78" d="100"/>
          <a:sy n="78" d="100"/>
        </p:scale>
        <p:origin x="922"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co Corella" userId="489df00013e770df" providerId="LiveId" clId="{315A74B5-C8BF-4928-9810-81469FB7AB3F}"/>
    <pc:docChg chg="custSel delSld modSld">
      <pc:chgData name="Francisco Corella" userId="489df00013e770df" providerId="LiveId" clId="{315A74B5-C8BF-4928-9810-81469FB7AB3F}" dt="2023-07-26T00:50:55.863" v="104" actId="20577"/>
      <pc:docMkLst>
        <pc:docMk/>
      </pc:docMkLst>
      <pc:sldChg chg="modSp mod">
        <pc:chgData name="Francisco Corella" userId="489df00013e770df" providerId="LiveId" clId="{315A74B5-C8BF-4928-9810-81469FB7AB3F}" dt="2023-07-26T00:50:55.863" v="104" actId="20577"/>
        <pc:sldMkLst>
          <pc:docMk/>
          <pc:sldMk cId="168699006" sldId="256"/>
        </pc:sldMkLst>
        <pc:spChg chg="mod">
          <ac:chgData name="Francisco Corella" userId="489df00013e770df" providerId="LiveId" clId="{315A74B5-C8BF-4928-9810-81469FB7AB3F}" dt="2023-07-26T00:50:55.863" v="104" actId="20577"/>
          <ac:spMkLst>
            <pc:docMk/>
            <pc:sldMk cId="168699006" sldId="256"/>
            <ac:spMk id="3" creationId="{52009EF1-50D2-FCBB-F774-CFF293DAE300}"/>
          </ac:spMkLst>
        </pc:spChg>
      </pc:sldChg>
      <pc:sldChg chg="del">
        <pc:chgData name="Francisco Corella" userId="489df00013e770df" providerId="LiveId" clId="{315A74B5-C8BF-4928-9810-81469FB7AB3F}" dt="2023-07-26T00:11:04.890" v="0" actId="47"/>
        <pc:sldMkLst>
          <pc:docMk/>
          <pc:sldMk cId="1411554759" sldId="400"/>
        </pc:sldMkLst>
      </pc:sldChg>
    </pc:docChg>
  </pc:docChgLst>
  <pc:docChgLst>
    <pc:chgData name="Francisco Corella" userId="489df00013e770df" providerId="LiveId" clId="{3B17BFAE-BCF3-4B6C-AAD7-87AF2BEFE646}"/>
    <pc:docChg chg="undo custSel addSld delSld modSld sldOrd">
      <pc:chgData name="Francisco Corella" userId="489df00013e770df" providerId="LiveId" clId="{3B17BFAE-BCF3-4B6C-AAD7-87AF2BEFE646}" dt="2023-07-24T08:18:25.074" v="16013" actId="20577"/>
      <pc:docMkLst>
        <pc:docMk/>
      </pc:docMkLst>
      <pc:sldChg chg="modSp mod">
        <pc:chgData name="Francisco Corella" userId="489df00013e770df" providerId="LiveId" clId="{3B17BFAE-BCF3-4B6C-AAD7-87AF2BEFE646}" dt="2023-07-20T23:32:39.630" v="84" actId="20577"/>
        <pc:sldMkLst>
          <pc:docMk/>
          <pc:sldMk cId="168699006" sldId="256"/>
        </pc:sldMkLst>
        <pc:spChg chg="mod">
          <ac:chgData name="Francisco Corella" userId="489df00013e770df" providerId="LiveId" clId="{3B17BFAE-BCF3-4B6C-AAD7-87AF2BEFE646}" dt="2023-07-20T23:32:39.630" v="84" actId="20577"/>
          <ac:spMkLst>
            <pc:docMk/>
            <pc:sldMk cId="168699006" sldId="256"/>
            <ac:spMk id="6" creationId="{D48A5C17-65D2-5BDD-66AE-71EBA20460B9}"/>
          </ac:spMkLst>
        </pc:spChg>
      </pc:sldChg>
      <pc:sldChg chg="del">
        <pc:chgData name="Francisco Corella" userId="489df00013e770df" providerId="LiveId" clId="{3B17BFAE-BCF3-4B6C-AAD7-87AF2BEFE646}" dt="2023-07-20T23:35:16.923" v="87" actId="47"/>
        <pc:sldMkLst>
          <pc:docMk/>
          <pc:sldMk cId="1071813129" sldId="354"/>
        </pc:sldMkLst>
      </pc:sldChg>
      <pc:sldChg chg="del">
        <pc:chgData name="Francisco Corella" userId="489df00013e770df" providerId="LiveId" clId="{3B17BFAE-BCF3-4B6C-AAD7-87AF2BEFE646}" dt="2023-07-20T23:35:16.923" v="87" actId="47"/>
        <pc:sldMkLst>
          <pc:docMk/>
          <pc:sldMk cId="2953936332" sldId="356"/>
        </pc:sldMkLst>
      </pc:sldChg>
      <pc:sldChg chg="del">
        <pc:chgData name="Francisco Corella" userId="489df00013e770df" providerId="LiveId" clId="{3B17BFAE-BCF3-4B6C-AAD7-87AF2BEFE646}" dt="2023-07-20T23:35:16.923" v="87" actId="47"/>
        <pc:sldMkLst>
          <pc:docMk/>
          <pc:sldMk cId="166744968" sldId="357"/>
        </pc:sldMkLst>
      </pc:sldChg>
      <pc:sldChg chg="del">
        <pc:chgData name="Francisco Corella" userId="489df00013e770df" providerId="LiveId" clId="{3B17BFAE-BCF3-4B6C-AAD7-87AF2BEFE646}" dt="2023-07-20T23:35:16.923" v="87" actId="47"/>
        <pc:sldMkLst>
          <pc:docMk/>
          <pc:sldMk cId="647753766" sldId="358"/>
        </pc:sldMkLst>
      </pc:sldChg>
      <pc:sldChg chg="del">
        <pc:chgData name="Francisco Corella" userId="489df00013e770df" providerId="LiveId" clId="{3B17BFAE-BCF3-4B6C-AAD7-87AF2BEFE646}" dt="2023-07-20T23:35:16.923" v="87" actId="47"/>
        <pc:sldMkLst>
          <pc:docMk/>
          <pc:sldMk cId="3177078339" sldId="359"/>
        </pc:sldMkLst>
      </pc:sldChg>
      <pc:sldChg chg="del">
        <pc:chgData name="Francisco Corella" userId="489df00013e770df" providerId="LiveId" clId="{3B17BFAE-BCF3-4B6C-AAD7-87AF2BEFE646}" dt="2023-07-20T23:35:16.923" v="87" actId="47"/>
        <pc:sldMkLst>
          <pc:docMk/>
          <pc:sldMk cId="2542153205" sldId="360"/>
        </pc:sldMkLst>
      </pc:sldChg>
      <pc:sldChg chg="del">
        <pc:chgData name="Francisco Corella" userId="489df00013e770df" providerId="LiveId" clId="{3B17BFAE-BCF3-4B6C-AAD7-87AF2BEFE646}" dt="2023-07-20T23:35:16.923" v="87" actId="47"/>
        <pc:sldMkLst>
          <pc:docMk/>
          <pc:sldMk cId="3277768361" sldId="361"/>
        </pc:sldMkLst>
      </pc:sldChg>
      <pc:sldChg chg="del">
        <pc:chgData name="Francisco Corella" userId="489df00013e770df" providerId="LiveId" clId="{3B17BFAE-BCF3-4B6C-AAD7-87AF2BEFE646}" dt="2023-07-20T23:35:16.923" v="87" actId="47"/>
        <pc:sldMkLst>
          <pc:docMk/>
          <pc:sldMk cId="799563853" sldId="362"/>
        </pc:sldMkLst>
      </pc:sldChg>
      <pc:sldChg chg="del">
        <pc:chgData name="Francisco Corella" userId="489df00013e770df" providerId="LiveId" clId="{3B17BFAE-BCF3-4B6C-AAD7-87AF2BEFE646}" dt="2023-07-20T23:35:16.923" v="87" actId="47"/>
        <pc:sldMkLst>
          <pc:docMk/>
          <pc:sldMk cId="3423663659" sldId="363"/>
        </pc:sldMkLst>
      </pc:sldChg>
      <pc:sldChg chg="del">
        <pc:chgData name="Francisco Corella" userId="489df00013e770df" providerId="LiveId" clId="{3B17BFAE-BCF3-4B6C-AAD7-87AF2BEFE646}" dt="2023-07-20T23:35:16.923" v="87" actId="47"/>
        <pc:sldMkLst>
          <pc:docMk/>
          <pc:sldMk cId="532117520" sldId="364"/>
        </pc:sldMkLst>
      </pc:sldChg>
      <pc:sldChg chg="del">
        <pc:chgData name="Francisco Corella" userId="489df00013e770df" providerId="LiveId" clId="{3B17BFAE-BCF3-4B6C-AAD7-87AF2BEFE646}" dt="2023-07-20T23:35:16.923" v="87" actId="47"/>
        <pc:sldMkLst>
          <pc:docMk/>
          <pc:sldMk cId="3863984076" sldId="365"/>
        </pc:sldMkLst>
      </pc:sldChg>
      <pc:sldChg chg="del">
        <pc:chgData name="Francisco Corella" userId="489df00013e770df" providerId="LiveId" clId="{3B17BFAE-BCF3-4B6C-AAD7-87AF2BEFE646}" dt="2023-07-20T23:35:16.923" v="87" actId="47"/>
        <pc:sldMkLst>
          <pc:docMk/>
          <pc:sldMk cId="410078271" sldId="366"/>
        </pc:sldMkLst>
      </pc:sldChg>
      <pc:sldChg chg="del">
        <pc:chgData name="Francisco Corella" userId="489df00013e770df" providerId="LiveId" clId="{3B17BFAE-BCF3-4B6C-AAD7-87AF2BEFE646}" dt="2023-07-20T23:35:16.923" v="87" actId="47"/>
        <pc:sldMkLst>
          <pc:docMk/>
          <pc:sldMk cId="346764008" sldId="367"/>
        </pc:sldMkLst>
      </pc:sldChg>
      <pc:sldChg chg="del">
        <pc:chgData name="Francisco Corella" userId="489df00013e770df" providerId="LiveId" clId="{3B17BFAE-BCF3-4B6C-AAD7-87AF2BEFE646}" dt="2023-07-20T23:35:16.923" v="87" actId="47"/>
        <pc:sldMkLst>
          <pc:docMk/>
          <pc:sldMk cId="2752678934" sldId="368"/>
        </pc:sldMkLst>
      </pc:sldChg>
      <pc:sldChg chg="del">
        <pc:chgData name="Francisco Corella" userId="489df00013e770df" providerId="LiveId" clId="{3B17BFAE-BCF3-4B6C-AAD7-87AF2BEFE646}" dt="2023-07-20T23:35:16.923" v="87" actId="47"/>
        <pc:sldMkLst>
          <pc:docMk/>
          <pc:sldMk cId="496201548" sldId="369"/>
        </pc:sldMkLst>
      </pc:sldChg>
      <pc:sldChg chg="del">
        <pc:chgData name="Francisco Corella" userId="489df00013e770df" providerId="LiveId" clId="{3B17BFAE-BCF3-4B6C-AAD7-87AF2BEFE646}" dt="2023-07-20T23:35:16.923" v="87" actId="47"/>
        <pc:sldMkLst>
          <pc:docMk/>
          <pc:sldMk cId="1533112204" sldId="370"/>
        </pc:sldMkLst>
      </pc:sldChg>
      <pc:sldChg chg="del">
        <pc:chgData name="Francisco Corella" userId="489df00013e770df" providerId="LiveId" clId="{3B17BFAE-BCF3-4B6C-AAD7-87AF2BEFE646}" dt="2023-07-20T23:35:16.923" v="87" actId="47"/>
        <pc:sldMkLst>
          <pc:docMk/>
          <pc:sldMk cId="2189836635" sldId="371"/>
        </pc:sldMkLst>
      </pc:sldChg>
      <pc:sldChg chg="del">
        <pc:chgData name="Francisco Corella" userId="489df00013e770df" providerId="LiveId" clId="{3B17BFAE-BCF3-4B6C-AAD7-87AF2BEFE646}" dt="2023-07-20T23:35:16.923" v="87" actId="47"/>
        <pc:sldMkLst>
          <pc:docMk/>
          <pc:sldMk cId="43146031" sldId="372"/>
        </pc:sldMkLst>
      </pc:sldChg>
      <pc:sldChg chg="del">
        <pc:chgData name="Francisco Corella" userId="489df00013e770df" providerId="LiveId" clId="{3B17BFAE-BCF3-4B6C-AAD7-87AF2BEFE646}" dt="2023-07-20T23:35:16.923" v="87" actId="47"/>
        <pc:sldMkLst>
          <pc:docMk/>
          <pc:sldMk cId="2376394022" sldId="373"/>
        </pc:sldMkLst>
      </pc:sldChg>
      <pc:sldChg chg="del">
        <pc:chgData name="Francisco Corella" userId="489df00013e770df" providerId="LiveId" clId="{3B17BFAE-BCF3-4B6C-AAD7-87AF2BEFE646}" dt="2023-07-20T23:35:16.923" v="87" actId="47"/>
        <pc:sldMkLst>
          <pc:docMk/>
          <pc:sldMk cId="3205837108" sldId="374"/>
        </pc:sldMkLst>
      </pc:sldChg>
      <pc:sldChg chg="del">
        <pc:chgData name="Francisco Corella" userId="489df00013e770df" providerId="LiveId" clId="{3B17BFAE-BCF3-4B6C-AAD7-87AF2BEFE646}" dt="2023-07-20T23:35:16.923" v="87" actId="47"/>
        <pc:sldMkLst>
          <pc:docMk/>
          <pc:sldMk cId="597315377" sldId="375"/>
        </pc:sldMkLst>
      </pc:sldChg>
      <pc:sldChg chg="del">
        <pc:chgData name="Francisco Corella" userId="489df00013e770df" providerId="LiveId" clId="{3B17BFAE-BCF3-4B6C-AAD7-87AF2BEFE646}" dt="2023-07-20T23:35:16.923" v="87" actId="47"/>
        <pc:sldMkLst>
          <pc:docMk/>
          <pc:sldMk cId="955715153" sldId="376"/>
        </pc:sldMkLst>
      </pc:sldChg>
      <pc:sldChg chg="del">
        <pc:chgData name="Francisco Corella" userId="489df00013e770df" providerId="LiveId" clId="{3B17BFAE-BCF3-4B6C-AAD7-87AF2BEFE646}" dt="2023-07-20T23:35:16.923" v="87" actId="47"/>
        <pc:sldMkLst>
          <pc:docMk/>
          <pc:sldMk cId="617429741" sldId="377"/>
        </pc:sldMkLst>
      </pc:sldChg>
      <pc:sldChg chg="del">
        <pc:chgData name="Francisco Corella" userId="489df00013e770df" providerId="LiveId" clId="{3B17BFAE-BCF3-4B6C-AAD7-87AF2BEFE646}" dt="2023-07-20T23:35:16.923" v="87" actId="47"/>
        <pc:sldMkLst>
          <pc:docMk/>
          <pc:sldMk cId="294160531" sldId="379"/>
        </pc:sldMkLst>
      </pc:sldChg>
      <pc:sldChg chg="del">
        <pc:chgData name="Francisco Corella" userId="489df00013e770df" providerId="LiveId" clId="{3B17BFAE-BCF3-4B6C-AAD7-87AF2BEFE646}" dt="2023-07-20T23:35:16.923" v="87" actId="47"/>
        <pc:sldMkLst>
          <pc:docMk/>
          <pc:sldMk cId="3194367271" sldId="380"/>
        </pc:sldMkLst>
      </pc:sldChg>
      <pc:sldChg chg="del">
        <pc:chgData name="Francisco Corella" userId="489df00013e770df" providerId="LiveId" clId="{3B17BFAE-BCF3-4B6C-AAD7-87AF2BEFE646}" dt="2023-07-20T23:35:16.923" v="87" actId="47"/>
        <pc:sldMkLst>
          <pc:docMk/>
          <pc:sldMk cId="2417609170" sldId="381"/>
        </pc:sldMkLst>
      </pc:sldChg>
      <pc:sldChg chg="modSp new mod">
        <pc:chgData name="Francisco Corella" userId="489df00013e770df" providerId="LiveId" clId="{3B17BFAE-BCF3-4B6C-AAD7-87AF2BEFE646}" dt="2023-07-24T08:02:17.496" v="15482" actId="6549"/>
        <pc:sldMkLst>
          <pc:docMk/>
          <pc:sldMk cId="1384958459" sldId="382"/>
        </pc:sldMkLst>
        <pc:spChg chg="mod">
          <ac:chgData name="Francisco Corella" userId="489df00013e770df" providerId="LiveId" clId="{3B17BFAE-BCF3-4B6C-AAD7-87AF2BEFE646}" dt="2023-07-24T08:01:05.093" v="15438" actId="6549"/>
          <ac:spMkLst>
            <pc:docMk/>
            <pc:sldMk cId="1384958459" sldId="382"/>
            <ac:spMk id="2" creationId="{D3C0F047-D2AB-FFCC-7383-00F4F7FBCCEF}"/>
          </ac:spMkLst>
        </pc:spChg>
        <pc:spChg chg="mod">
          <ac:chgData name="Francisco Corella" userId="489df00013e770df" providerId="LiveId" clId="{3B17BFAE-BCF3-4B6C-AAD7-87AF2BEFE646}" dt="2023-07-24T08:02:17.496" v="15482" actId="6549"/>
          <ac:spMkLst>
            <pc:docMk/>
            <pc:sldMk cId="1384958459" sldId="382"/>
            <ac:spMk id="3" creationId="{9FDA8D3A-FDFD-DD68-3268-49708064D6F0}"/>
          </ac:spMkLst>
        </pc:spChg>
      </pc:sldChg>
      <pc:sldChg chg="addSp delSp modSp new mod">
        <pc:chgData name="Francisco Corella" userId="489df00013e770df" providerId="LiveId" clId="{3B17BFAE-BCF3-4B6C-AAD7-87AF2BEFE646}" dt="2023-07-24T06:39:59.710" v="12386" actId="20577"/>
        <pc:sldMkLst>
          <pc:docMk/>
          <pc:sldMk cId="3619960490" sldId="383"/>
        </pc:sldMkLst>
        <pc:spChg chg="del mod">
          <ac:chgData name="Francisco Corella" userId="489df00013e770df" providerId="LiveId" clId="{3B17BFAE-BCF3-4B6C-AAD7-87AF2BEFE646}" dt="2023-07-21T03:40:20.833" v="1117" actId="478"/>
          <ac:spMkLst>
            <pc:docMk/>
            <pc:sldMk cId="3619960490" sldId="383"/>
            <ac:spMk id="2" creationId="{6409BA3E-6A51-DAC8-9F54-A13BE09ED573}"/>
          </ac:spMkLst>
        </pc:spChg>
        <pc:spChg chg="mod">
          <ac:chgData name="Francisco Corella" userId="489df00013e770df" providerId="LiveId" clId="{3B17BFAE-BCF3-4B6C-AAD7-87AF2BEFE646}" dt="2023-07-24T06:39:59.710" v="12386" actId="20577"/>
          <ac:spMkLst>
            <pc:docMk/>
            <pc:sldMk cId="3619960490" sldId="383"/>
            <ac:spMk id="3" creationId="{65628889-2FF9-455C-A4C3-EA1B7516CB0D}"/>
          </ac:spMkLst>
        </pc:spChg>
        <pc:spChg chg="add mod">
          <ac:chgData name="Francisco Corella" userId="489df00013e770df" providerId="LiveId" clId="{3B17BFAE-BCF3-4B6C-AAD7-87AF2BEFE646}" dt="2023-07-21T03:40:31.249" v="1127" actId="20577"/>
          <ac:spMkLst>
            <pc:docMk/>
            <pc:sldMk cId="3619960490" sldId="383"/>
            <ac:spMk id="4" creationId="{852923CB-3410-A6F4-068B-5361DEE12C5B}"/>
          </ac:spMkLst>
        </pc:spChg>
      </pc:sldChg>
      <pc:sldChg chg="modSp new mod">
        <pc:chgData name="Francisco Corella" userId="489df00013e770df" providerId="LiveId" clId="{3B17BFAE-BCF3-4B6C-AAD7-87AF2BEFE646}" dt="2023-07-22T01:37:32.446" v="2105" actId="1036"/>
        <pc:sldMkLst>
          <pc:docMk/>
          <pc:sldMk cId="2553767147" sldId="384"/>
        </pc:sldMkLst>
        <pc:spChg chg="mod">
          <ac:chgData name="Francisco Corella" userId="489df00013e770df" providerId="LiveId" clId="{3B17BFAE-BCF3-4B6C-AAD7-87AF2BEFE646}" dt="2023-07-22T01:30:53.322" v="1629" actId="27636"/>
          <ac:spMkLst>
            <pc:docMk/>
            <pc:sldMk cId="2553767147" sldId="384"/>
            <ac:spMk id="2" creationId="{B181697C-5F47-2F75-A42E-718E5CE1559F}"/>
          </ac:spMkLst>
        </pc:spChg>
        <pc:spChg chg="mod">
          <ac:chgData name="Francisco Corella" userId="489df00013e770df" providerId="LiveId" clId="{3B17BFAE-BCF3-4B6C-AAD7-87AF2BEFE646}" dt="2023-07-22T01:37:32.446" v="2105" actId="1036"/>
          <ac:spMkLst>
            <pc:docMk/>
            <pc:sldMk cId="2553767147" sldId="384"/>
            <ac:spMk id="3" creationId="{1F05CD71-CD5E-8042-6F86-608E1CC5D7E8}"/>
          </ac:spMkLst>
        </pc:spChg>
      </pc:sldChg>
      <pc:sldChg chg="modSp add mod">
        <pc:chgData name="Francisco Corella" userId="489df00013e770df" providerId="LiveId" clId="{3B17BFAE-BCF3-4B6C-AAD7-87AF2BEFE646}" dt="2023-07-24T06:35:58.654" v="12338" actId="20577"/>
        <pc:sldMkLst>
          <pc:docMk/>
          <pc:sldMk cId="1909758955" sldId="385"/>
        </pc:sldMkLst>
        <pc:spChg chg="mod">
          <ac:chgData name="Francisco Corella" userId="489df00013e770df" providerId="LiveId" clId="{3B17BFAE-BCF3-4B6C-AAD7-87AF2BEFE646}" dt="2023-07-24T06:35:58.654" v="12338" actId="20577"/>
          <ac:spMkLst>
            <pc:docMk/>
            <pc:sldMk cId="1909758955" sldId="385"/>
            <ac:spMk id="2" creationId="{B181697C-5F47-2F75-A42E-718E5CE1559F}"/>
          </ac:spMkLst>
        </pc:spChg>
        <pc:spChg chg="mod">
          <ac:chgData name="Francisco Corella" userId="489df00013e770df" providerId="LiveId" clId="{3B17BFAE-BCF3-4B6C-AAD7-87AF2BEFE646}" dt="2023-07-22T02:07:55.081" v="3393" actId="207"/>
          <ac:spMkLst>
            <pc:docMk/>
            <pc:sldMk cId="1909758955" sldId="385"/>
            <ac:spMk id="3" creationId="{1F05CD71-CD5E-8042-6F86-608E1CC5D7E8}"/>
          </ac:spMkLst>
        </pc:spChg>
      </pc:sldChg>
      <pc:sldChg chg="modSp add mod">
        <pc:chgData name="Francisco Corella" userId="489df00013e770df" providerId="LiveId" clId="{3B17BFAE-BCF3-4B6C-AAD7-87AF2BEFE646}" dt="2023-07-24T07:56:58.931" v="15169" actId="20577"/>
        <pc:sldMkLst>
          <pc:docMk/>
          <pc:sldMk cId="720522082" sldId="386"/>
        </pc:sldMkLst>
        <pc:spChg chg="mod">
          <ac:chgData name="Francisco Corella" userId="489df00013e770df" providerId="LiveId" clId="{3B17BFAE-BCF3-4B6C-AAD7-87AF2BEFE646}" dt="2023-07-24T05:54:47.197" v="11233" actId="20577"/>
          <ac:spMkLst>
            <pc:docMk/>
            <pc:sldMk cId="720522082" sldId="386"/>
            <ac:spMk id="2" creationId="{B181697C-5F47-2F75-A42E-718E5CE1559F}"/>
          </ac:spMkLst>
        </pc:spChg>
        <pc:spChg chg="mod">
          <ac:chgData name="Francisco Corella" userId="489df00013e770df" providerId="LiveId" clId="{3B17BFAE-BCF3-4B6C-AAD7-87AF2BEFE646}" dt="2023-07-24T07:56:58.931" v="15169" actId="20577"/>
          <ac:spMkLst>
            <pc:docMk/>
            <pc:sldMk cId="720522082" sldId="386"/>
            <ac:spMk id="3" creationId="{1F05CD71-CD5E-8042-6F86-608E1CC5D7E8}"/>
          </ac:spMkLst>
        </pc:spChg>
      </pc:sldChg>
      <pc:sldChg chg="modSp add mod">
        <pc:chgData name="Francisco Corella" userId="489df00013e770df" providerId="LiveId" clId="{3B17BFAE-BCF3-4B6C-AAD7-87AF2BEFE646}" dt="2023-07-24T08:05:08.688" v="15488" actId="15"/>
        <pc:sldMkLst>
          <pc:docMk/>
          <pc:sldMk cId="2828970463" sldId="387"/>
        </pc:sldMkLst>
        <pc:spChg chg="mod">
          <ac:chgData name="Francisco Corella" userId="489df00013e770df" providerId="LiveId" clId="{3B17BFAE-BCF3-4B6C-AAD7-87AF2BEFE646}" dt="2023-07-24T07:56:43.340" v="15162" actId="20577"/>
          <ac:spMkLst>
            <pc:docMk/>
            <pc:sldMk cId="2828970463" sldId="387"/>
            <ac:spMk id="2" creationId="{B181697C-5F47-2F75-A42E-718E5CE1559F}"/>
          </ac:spMkLst>
        </pc:spChg>
        <pc:spChg chg="mod">
          <ac:chgData name="Francisco Corella" userId="489df00013e770df" providerId="LiveId" clId="{3B17BFAE-BCF3-4B6C-AAD7-87AF2BEFE646}" dt="2023-07-24T08:05:08.688" v="15488" actId="15"/>
          <ac:spMkLst>
            <pc:docMk/>
            <pc:sldMk cId="2828970463" sldId="387"/>
            <ac:spMk id="3" creationId="{1F05CD71-CD5E-8042-6F86-608E1CC5D7E8}"/>
          </ac:spMkLst>
        </pc:spChg>
      </pc:sldChg>
      <pc:sldChg chg="new del">
        <pc:chgData name="Francisco Corella" userId="489df00013e770df" providerId="LiveId" clId="{3B17BFAE-BCF3-4B6C-AAD7-87AF2BEFE646}" dt="2023-07-22T02:53:40.324" v="4498" actId="680"/>
        <pc:sldMkLst>
          <pc:docMk/>
          <pc:sldMk cId="1367817656" sldId="388"/>
        </pc:sldMkLst>
      </pc:sldChg>
      <pc:sldChg chg="addSp delSp modSp add mod">
        <pc:chgData name="Francisco Corella" userId="489df00013e770df" providerId="LiveId" clId="{3B17BFAE-BCF3-4B6C-AAD7-87AF2BEFE646}" dt="2023-07-24T06:03:23.782" v="11562" actId="20577"/>
        <pc:sldMkLst>
          <pc:docMk/>
          <pc:sldMk cId="3936388604" sldId="388"/>
        </pc:sldMkLst>
        <pc:spChg chg="del mod">
          <ac:chgData name="Francisco Corella" userId="489df00013e770df" providerId="LiveId" clId="{3B17BFAE-BCF3-4B6C-AAD7-87AF2BEFE646}" dt="2023-07-24T06:02:48.711" v="11503" actId="478"/>
          <ac:spMkLst>
            <pc:docMk/>
            <pc:sldMk cId="3936388604" sldId="388"/>
            <ac:spMk id="2" creationId="{B181697C-5F47-2F75-A42E-718E5CE1559F}"/>
          </ac:spMkLst>
        </pc:spChg>
        <pc:spChg chg="mod">
          <ac:chgData name="Francisco Corella" userId="489df00013e770df" providerId="LiveId" clId="{3B17BFAE-BCF3-4B6C-AAD7-87AF2BEFE646}" dt="2023-07-24T06:01:49.153" v="11498" actId="21"/>
          <ac:spMkLst>
            <pc:docMk/>
            <pc:sldMk cId="3936388604" sldId="388"/>
            <ac:spMk id="3" creationId="{1F05CD71-CD5E-8042-6F86-608E1CC5D7E8}"/>
          </ac:spMkLst>
        </pc:spChg>
        <pc:spChg chg="add del mod">
          <ac:chgData name="Francisco Corella" userId="489df00013e770df" providerId="LiveId" clId="{3B17BFAE-BCF3-4B6C-AAD7-87AF2BEFE646}" dt="2023-07-24T06:03:05.144" v="11504" actId="478"/>
          <ac:spMkLst>
            <pc:docMk/>
            <pc:sldMk cId="3936388604" sldId="388"/>
            <ac:spMk id="5" creationId="{6B7D889D-64DD-2D5F-1E26-FDF36D8CFC9D}"/>
          </ac:spMkLst>
        </pc:spChg>
        <pc:spChg chg="add mod">
          <ac:chgData name="Francisco Corella" userId="489df00013e770df" providerId="LiveId" clId="{3B17BFAE-BCF3-4B6C-AAD7-87AF2BEFE646}" dt="2023-07-24T06:03:23.782" v="11562" actId="20577"/>
          <ac:spMkLst>
            <pc:docMk/>
            <pc:sldMk cId="3936388604" sldId="388"/>
            <ac:spMk id="6" creationId="{EAC46437-761D-70A8-EE07-751F250B7DC7}"/>
          </ac:spMkLst>
        </pc:spChg>
      </pc:sldChg>
      <pc:sldChg chg="modSp add mod">
        <pc:chgData name="Francisco Corella" userId="489df00013e770df" providerId="LiveId" clId="{3B17BFAE-BCF3-4B6C-AAD7-87AF2BEFE646}" dt="2023-07-24T08:09:00.690" v="15666" actId="20577"/>
        <pc:sldMkLst>
          <pc:docMk/>
          <pc:sldMk cId="2136813847" sldId="389"/>
        </pc:sldMkLst>
        <pc:spChg chg="mod">
          <ac:chgData name="Francisco Corella" userId="489df00013e770df" providerId="LiveId" clId="{3B17BFAE-BCF3-4B6C-AAD7-87AF2BEFE646}" dt="2023-07-24T06:04:12.379" v="11577" actId="20577"/>
          <ac:spMkLst>
            <pc:docMk/>
            <pc:sldMk cId="2136813847" sldId="389"/>
            <ac:spMk id="2" creationId="{B181697C-5F47-2F75-A42E-718E5CE1559F}"/>
          </ac:spMkLst>
        </pc:spChg>
        <pc:spChg chg="mod">
          <ac:chgData name="Francisco Corella" userId="489df00013e770df" providerId="LiveId" clId="{3B17BFAE-BCF3-4B6C-AAD7-87AF2BEFE646}" dt="2023-07-24T08:09:00.690" v="15666" actId="20577"/>
          <ac:spMkLst>
            <pc:docMk/>
            <pc:sldMk cId="2136813847" sldId="389"/>
            <ac:spMk id="3" creationId="{1F05CD71-CD5E-8042-6F86-608E1CC5D7E8}"/>
          </ac:spMkLst>
        </pc:spChg>
      </pc:sldChg>
      <pc:sldChg chg="new del">
        <pc:chgData name="Francisco Corella" userId="489df00013e770df" providerId="LiveId" clId="{3B17BFAE-BCF3-4B6C-AAD7-87AF2BEFE646}" dt="2023-07-22T03:05:38.040" v="4941" actId="47"/>
        <pc:sldMkLst>
          <pc:docMk/>
          <pc:sldMk cId="2780806779" sldId="389"/>
        </pc:sldMkLst>
      </pc:sldChg>
      <pc:sldChg chg="modSp add del mod">
        <pc:chgData name="Francisco Corella" userId="489df00013e770df" providerId="LiveId" clId="{3B17BFAE-BCF3-4B6C-AAD7-87AF2BEFE646}" dt="2023-07-22T03:43:49.396" v="6717" actId="47"/>
        <pc:sldMkLst>
          <pc:docMk/>
          <pc:sldMk cId="1044535870" sldId="390"/>
        </pc:sldMkLst>
        <pc:spChg chg="mod">
          <ac:chgData name="Francisco Corella" userId="489df00013e770df" providerId="LiveId" clId="{3B17BFAE-BCF3-4B6C-AAD7-87AF2BEFE646}" dt="2023-07-22T03:26:46.938" v="5810" actId="20577"/>
          <ac:spMkLst>
            <pc:docMk/>
            <pc:sldMk cId="1044535870" sldId="390"/>
            <ac:spMk id="2" creationId="{B181697C-5F47-2F75-A42E-718E5CE1559F}"/>
          </ac:spMkLst>
        </pc:spChg>
        <pc:spChg chg="mod">
          <ac:chgData name="Francisco Corella" userId="489df00013e770df" providerId="LiveId" clId="{3B17BFAE-BCF3-4B6C-AAD7-87AF2BEFE646}" dt="2023-07-22T03:28:16.260" v="6062" actId="20577"/>
          <ac:spMkLst>
            <pc:docMk/>
            <pc:sldMk cId="1044535870" sldId="390"/>
            <ac:spMk id="3" creationId="{1F05CD71-CD5E-8042-6F86-608E1CC5D7E8}"/>
          </ac:spMkLst>
        </pc:spChg>
      </pc:sldChg>
      <pc:sldChg chg="modSp add del mod">
        <pc:chgData name="Francisco Corella" userId="489df00013e770df" providerId="LiveId" clId="{3B17BFAE-BCF3-4B6C-AAD7-87AF2BEFE646}" dt="2023-07-22T03:05:35.470" v="4940" actId="47"/>
        <pc:sldMkLst>
          <pc:docMk/>
          <pc:sldMk cId="4164123017" sldId="390"/>
        </pc:sldMkLst>
        <pc:spChg chg="mod">
          <ac:chgData name="Francisco Corella" userId="489df00013e770df" providerId="LiveId" clId="{3B17BFAE-BCF3-4B6C-AAD7-87AF2BEFE646}" dt="2023-07-22T03:05:31.642" v="4939" actId="20577"/>
          <ac:spMkLst>
            <pc:docMk/>
            <pc:sldMk cId="4164123017" sldId="390"/>
            <ac:spMk id="2" creationId="{F08AFAB4-84BA-6557-141B-345A3B7AC3A9}"/>
          </ac:spMkLst>
        </pc:spChg>
      </pc:sldChg>
      <pc:sldChg chg="modSp add mod">
        <pc:chgData name="Francisco Corella" userId="489df00013e770df" providerId="LiveId" clId="{3B17BFAE-BCF3-4B6C-AAD7-87AF2BEFE646}" dt="2023-07-24T06:29:24.665" v="11748" actId="6549"/>
        <pc:sldMkLst>
          <pc:docMk/>
          <pc:sldMk cId="1135517554" sldId="391"/>
        </pc:sldMkLst>
        <pc:spChg chg="mod">
          <ac:chgData name="Francisco Corella" userId="489df00013e770df" providerId="LiveId" clId="{3B17BFAE-BCF3-4B6C-AAD7-87AF2BEFE646}" dt="2023-07-23T21:52:09.590" v="10513" actId="20577"/>
          <ac:spMkLst>
            <pc:docMk/>
            <pc:sldMk cId="1135517554" sldId="391"/>
            <ac:spMk id="2" creationId="{B181697C-5F47-2F75-A42E-718E5CE1559F}"/>
          </ac:spMkLst>
        </pc:spChg>
        <pc:spChg chg="mod">
          <ac:chgData name="Francisco Corella" userId="489df00013e770df" providerId="LiveId" clId="{3B17BFAE-BCF3-4B6C-AAD7-87AF2BEFE646}" dt="2023-07-24T06:29:24.665" v="11748" actId="6549"/>
          <ac:spMkLst>
            <pc:docMk/>
            <pc:sldMk cId="1135517554" sldId="391"/>
            <ac:spMk id="3" creationId="{1F05CD71-CD5E-8042-6F86-608E1CC5D7E8}"/>
          </ac:spMkLst>
        </pc:spChg>
      </pc:sldChg>
      <pc:sldChg chg="new del">
        <pc:chgData name="Francisco Corella" userId="489df00013e770df" providerId="LiveId" clId="{3B17BFAE-BCF3-4B6C-AAD7-87AF2BEFE646}" dt="2023-07-22T04:00:46.142" v="6719" actId="47"/>
        <pc:sldMkLst>
          <pc:docMk/>
          <pc:sldMk cId="1927834641" sldId="392"/>
        </pc:sldMkLst>
      </pc:sldChg>
      <pc:sldChg chg="new del">
        <pc:chgData name="Francisco Corella" userId="489df00013e770df" providerId="LiveId" clId="{3B17BFAE-BCF3-4B6C-AAD7-87AF2BEFE646}" dt="2023-07-22T04:00:56.366" v="6721" actId="47"/>
        <pc:sldMkLst>
          <pc:docMk/>
          <pc:sldMk cId="2924718072" sldId="392"/>
        </pc:sldMkLst>
      </pc:sldChg>
      <pc:sldChg chg="modSp add mod">
        <pc:chgData name="Francisco Corella" userId="489df00013e770df" providerId="LiveId" clId="{3B17BFAE-BCF3-4B6C-AAD7-87AF2BEFE646}" dt="2023-07-24T08:11:24.435" v="15672" actId="20577"/>
        <pc:sldMkLst>
          <pc:docMk/>
          <pc:sldMk cId="2941045689" sldId="392"/>
        </pc:sldMkLst>
        <pc:spChg chg="mod">
          <ac:chgData name="Francisco Corella" userId="489df00013e770df" providerId="LiveId" clId="{3B17BFAE-BCF3-4B6C-AAD7-87AF2BEFE646}" dt="2023-07-24T08:11:24.435" v="15672" actId="20577"/>
          <ac:spMkLst>
            <pc:docMk/>
            <pc:sldMk cId="2941045689" sldId="392"/>
            <ac:spMk id="2" creationId="{B181697C-5F47-2F75-A42E-718E5CE1559F}"/>
          </ac:spMkLst>
        </pc:spChg>
        <pc:spChg chg="mod">
          <ac:chgData name="Francisco Corella" userId="489df00013e770df" providerId="LiveId" clId="{3B17BFAE-BCF3-4B6C-AAD7-87AF2BEFE646}" dt="2023-07-24T07:49:15.922" v="14653" actId="20577"/>
          <ac:spMkLst>
            <pc:docMk/>
            <pc:sldMk cId="2941045689" sldId="392"/>
            <ac:spMk id="3" creationId="{1F05CD71-CD5E-8042-6F86-608E1CC5D7E8}"/>
          </ac:spMkLst>
        </pc:spChg>
      </pc:sldChg>
      <pc:sldChg chg="modSp new del mod">
        <pc:chgData name="Francisco Corella" userId="489df00013e770df" providerId="LiveId" clId="{3B17BFAE-BCF3-4B6C-AAD7-87AF2BEFE646}" dt="2023-07-24T07:04:02.532" v="12451" actId="47"/>
        <pc:sldMkLst>
          <pc:docMk/>
          <pc:sldMk cId="1304209817" sldId="393"/>
        </pc:sldMkLst>
        <pc:spChg chg="mod">
          <ac:chgData name="Francisco Corella" userId="489df00013e770df" providerId="LiveId" clId="{3B17BFAE-BCF3-4B6C-AAD7-87AF2BEFE646}" dt="2023-07-24T07:03:09.284" v="12447" actId="20577"/>
          <ac:spMkLst>
            <pc:docMk/>
            <pc:sldMk cId="1304209817" sldId="393"/>
            <ac:spMk id="2" creationId="{5BAE051B-8F82-791F-8CCE-8CACE609D8A6}"/>
          </ac:spMkLst>
        </pc:spChg>
        <pc:spChg chg="mod">
          <ac:chgData name="Francisco Corella" userId="489df00013e770df" providerId="LiveId" clId="{3B17BFAE-BCF3-4B6C-AAD7-87AF2BEFE646}" dt="2023-07-24T07:03:30.992" v="12450" actId="5793"/>
          <ac:spMkLst>
            <pc:docMk/>
            <pc:sldMk cId="1304209817" sldId="393"/>
            <ac:spMk id="3" creationId="{336FA77C-682C-F34D-B70C-40D1DDA5F870}"/>
          </ac:spMkLst>
        </pc:spChg>
      </pc:sldChg>
      <pc:sldChg chg="modSp add del mod">
        <pc:chgData name="Francisco Corella" userId="489df00013e770df" providerId="LiveId" clId="{3B17BFAE-BCF3-4B6C-AAD7-87AF2BEFE646}" dt="2023-07-22T04:35:38.140" v="7488" actId="47"/>
        <pc:sldMkLst>
          <pc:docMk/>
          <pc:sldMk cId="1308527295" sldId="393"/>
        </pc:sldMkLst>
        <pc:spChg chg="mod">
          <ac:chgData name="Francisco Corella" userId="489df00013e770df" providerId="LiveId" clId="{3B17BFAE-BCF3-4B6C-AAD7-87AF2BEFE646}" dt="2023-07-22T04:33:46.970" v="7416" actId="20577"/>
          <ac:spMkLst>
            <pc:docMk/>
            <pc:sldMk cId="1308527295" sldId="393"/>
            <ac:spMk id="2" creationId="{B181697C-5F47-2F75-A42E-718E5CE1559F}"/>
          </ac:spMkLst>
        </pc:spChg>
        <pc:spChg chg="mod">
          <ac:chgData name="Francisco Corella" userId="489df00013e770df" providerId="LiveId" clId="{3B17BFAE-BCF3-4B6C-AAD7-87AF2BEFE646}" dt="2023-07-22T04:35:15.375" v="7487" actId="5793"/>
          <ac:spMkLst>
            <pc:docMk/>
            <pc:sldMk cId="1308527295" sldId="393"/>
            <ac:spMk id="3" creationId="{1F05CD71-CD5E-8042-6F86-608E1CC5D7E8}"/>
          </ac:spMkLst>
        </pc:spChg>
      </pc:sldChg>
      <pc:sldChg chg="add del">
        <pc:chgData name="Francisco Corella" userId="489df00013e770df" providerId="LiveId" clId="{3B17BFAE-BCF3-4B6C-AAD7-87AF2BEFE646}" dt="2023-07-22T04:24:22.473" v="7356"/>
        <pc:sldMkLst>
          <pc:docMk/>
          <pc:sldMk cId="1370048074" sldId="393"/>
        </pc:sldMkLst>
      </pc:sldChg>
      <pc:sldChg chg="add del">
        <pc:chgData name="Francisco Corella" userId="489df00013e770df" providerId="LiveId" clId="{3B17BFAE-BCF3-4B6C-AAD7-87AF2BEFE646}" dt="2023-07-22T04:24:30.594" v="7358"/>
        <pc:sldMkLst>
          <pc:docMk/>
          <pc:sldMk cId="3938606739" sldId="393"/>
        </pc:sldMkLst>
      </pc:sldChg>
      <pc:sldChg chg="modSp new mod">
        <pc:chgData name="Francisco Corella" userId="489df00013e770df" providerId="LiveId" clId="{3B17BFAE-BCF3-4B6C-AAD7-87AF2BEFE646}" dt="2023-07-24T08:00:27.783" v="15437" actId="20577"/>
        <pc:sldMkLst>
          <pc:docMk/>
          <pc:sldMk cId="144398532" sldId="394"/>
        </pc:sldMkLst>
        <pc:spChg chg="mod">
          <ac:chgData name="Francisco Corella" userId="489df00013e770df" providerId="LiveId" clId="{3B17BFAE-BCF3-4B6C-AAD7-87AF2BEFE646}" dt="2023-07-24T07:44:09.953" v="14568" actId="6549"/>
          <ac:spMkLst>
            <pc:docMk/>
            <pc:sldMk cId="144398532" sldId="394"/>
            <ac:spMk id="2" creationId="{E9D277CB-EC5C-6F42-5B24-A72D27801A24}"/>
          </ac:spMkLst>
        </pc:spChg>
        <pc:spChg chg="mod">
          <ac:chgData name="Francisco Corella" userId="489df00013e770df" providerId="LiveId" clId="{3B17BFAE-BCF3-4B6C-AAD7-87AF2BEFE646}" dt="2023-07-24T08:00:27.783" v="15437" actId="20577"/>
          <ac:spMkLst>
            <pc:docMk/>
            <pc:sldMk cId="144398532" sldId="394"/>
            <ac:spMk id="3" creationId="{BA0F42AD-7201-CA7A-C35C-7BCF4754CB72}"/>
          </ac:spMkLst>
        </pc:spChg>
      </pc:sldChg>
      <pc:sldChg chg="add del">
        <pc:chgData name="Francisco Corella" userId="489df00013e770df" providerId="LiveId" clId="{3B17BFAE-BCF3-4B6C-AAD7-87AF2BEFE646}" dt="2023-07-22T04:24:30.594" v="7358"/>
        <pc:sldMkLst>
          <pc:docMk/>
          <pc:sldMk cId="709589350" sldId="394"/>
        </pc:sldMkLst>
      </pc:sldChg>
      <pc:sldChg chg="add del">
        <pc:chgData name="Francisco Corella" userId="489df00013e770df" providerId="LiveId" clId="{3B17BFAE-BCF3-4B6C-AAD7-87AF2BEFE646}" dt="2023-07-22T04:24:22.473" v="7356"/>
        <pc:sldMkLst>
          <pc:docMk/>
          <pc:sldMk cId="967252180" sldId="394"/>
        </pc:sldMkLst>
      </pc:sldChg>
      <pc:sldChg chg="modSp add del mod">
        <pc:chgData name="Francisco Corella" userId="489df00013e770df" providerId="LiveId" clId="{3B17BFAE-BCF3-4B6C-AAD7-87AF2BEFE646}" dt="2023-07-22T04:54:29.203" v="8436" actId="47"/>
        <pc:sldMkLst>
          <pc:docMk/>
          <pc:sldMk cId="3679094647" sldId="394"/>
        </pc:sldMkLst>
        <pc:spChg chg="mod">
          <ac:chgData name="Francisco Corella" userId="489df00013e770df" providerId="LiveId" clId="{3B17BFAE-BCF3-4B6C-AAD7-87AF2BEFE646}" dt="2023-07-22T04:53:52.095" v="8433" actId="20577"/>
          <ac:spMkLst>
            <pc:docMk/>
            <pc:sldMk cId="3679094647" sldId="394"/>
            <ac:spMk id="2" creationId="{5BAE051B-8F82-791F-8CCE-8CACE609D8A6}"/>
          </ac:spMkLst>
        </pc:spChg>
        <pc:spChg chg="mod">
          <ac:chgData name="Francisco Corella" userId="489df00013e770df" providerId="LiveId" clId="{3B17BFAE-BCF3-4B6C-AAD7-87AF2BEFE646}" dt="2023-07-22T04:54:14.666" v="8435" actId="27636"/>
          <ac:spMkLst>
            <pc:docMk/>
            <pc:sldMk cId="3679094647" sldId="394"/>
            <ac:spMk id="3" creationId="{336FA77C-682C-F34D-B70C-40D1DDA5F870}"/>
          </ac:spMkLst>
        </pc:spChg>
      </pc:sldChg>
      <pc:sldChg chg="modSp add mod ord">
        <pc:chgData name="Francisco Corella" userId="489df00013e770df" providerId="LiveId" clId="{3B17BFAE-BCF3-4B6C-AAD7-87AF2BEFE646}" dt="2023-07-23T22:08:15.022" v="10836"/>
        <pc:sldMkLst>
          <pc:docMk/>
          <pc:sldMk cId="1204289229" sldId="395"/>
        </pc:sldMkLst>
        <pc:spChg chg="mod">
          <ac:chgData name="Francisco Corella" userId="489df00013e770df" providerId="LiveId" clId="{3B17BFAE-BCF3-4B6C-AAD7-87AF2BEFE646}" dt="2023-07-22T05:01:18.822" v="9246" actId="20577"/>
          <ac:spMkLst>
            <pc:docMk/>
            <pc:sldMk cId="1204289229" sldId="395"/>
            <ac:spMk id="2" creationId="{E9D277CB-EC5C-6F42-5B24-A72D27801A24}"/>
          </ac:spMkLst>
        </pc:spChg>
        <pc:spChg chg="mod">
          <ac:chgData name="Francisco Corella" userId="489df00013e770df" providerId="LiveId" clId="{3B17BFAE-BCF3-4B6C-AAD7-87AF2BEFE646}" dt="2023-07-23T22:08:08.284" v="10834" actId="20577"/>
          <ac:spMkLst>
            <pc:docMk/>
            <pc:sldMk cId="1204289229" sldId="395"/>
            <ac:spMk id="3" creationId="{BA0F42AD-7201-CA7A-C35C-7BCF4754CB72}"/>
          </ac:spMkLst>
        </pc:spChg>
      </pc:sldChg>
      <pc:sldChg chg="add del">
        <pc:chgData name="Francisco Corella" userId="489df00013e770df" providerId="LiveId" clId="{3B17BFAE-BCF3-4B6C-AAD7-87AF2BEFE646}" dt="2023-07-22T04:24:22.473" v="7356"/>
        <pc:sldMkLst>
          <pc:docMk/>
          <pc:sldMk cId="1953305124" sldId="395"/>
        </pc:sldMkLst>
      </pc:sldChg>
      <pc:sldChg chg="add del">
        <pc:chgData name="Francisco Corella" userId="489df00013e770df" providerId="LiveId" clId="{3B17BFAE-BCF3-4B6C-AAD7-87AF2BEFE646}" dt="2023-07-22T04:24:30.594" v="7358"/>
        <pc:sldMkLst>
          <pc:docMk/>
          <pc:sldMk cId="3731805360" sldId="395"/>
        </pc:sldMkLst>
      </pc:sldChg>
      <pc:sldChg chg="add del">
        <pc:chgData name="Francisco Corella" userId="489df00013e770df" providerId="LiveId" clId="{3B17BFAE-BCF3-4B6C-AAD7-87AF2BEFE646}" dt="2023-07-22T04:24:22.473" v="7356"/>
        <pc:sldMkLst>
          <pc:docMk/>
          <pc:sldMk cId="1424598283" sldId="396"/>
        </pc:sldMkLst>
      </pc:sldChg>
      <pc:sldChg chg="add del">
        <pc:chgData name="Francisco Corella" userId="489df00013e770df" providerId="LiveId" clId="{3B17BFAE-BCF3-4B6C-AAD7-87AF2BEFE646}" dt="2023-07-22T04:24:30.594" v="7358"/>
        <pc:sldMkLst>
          <pc:docMk/>
          <pc:sldMk cId="1891017297" sldId="396"/>
        </pc:sldMkLst>
      </pc:sldChg>
      <pc:sldChg chg="modSp add mod">
        <pc:chgData name="Francisco Corella" userId="489df00013e770df" providerId="LiveId" clId="{3B17BFAE-BCF3-4B6C-AAD7-87AF2BEFE646}" dt="2023-07-24T06:33:53.418" v="12318" actId="20577"/>
        <pc:sldMkLst>
          <pc:docMk/>
          <pc:sldMk cId="3867831370" sldId="396"/>
        </pc:sldMkLst>
        <pc:spChg chg="mod">
          <ac:chgData name="Francisco Corella" userId="489df00013e770df" providerId="LiveId" clId="{3B17BFAE-BCF3-4B6C-AAD7-87AF2BEFE646}" dt="2023-07-24T06:28:26.554" v="11682" actId="20577"/>
          <ac:spMkLst>
            <pc:docMk/>
            <pc:sldMk cId="3867831370" sldId="396"/>
            <ac:spMk id="2" creationId="{B181697C-5F47-2F75-A42E-718E5CE1559F}"/>
          </ac:spMkLst>
        </pc:spChg>
        <pc:spChg chg="mod">
          <ac:chgData name="Francisco Corella" userId="489df00013e770df" providerId="LiveId" clId="{3B17BFAE-BCF3-4B6C-AAD7-87AF2BEFE646}" dt="2023-07-24T06:33:53.418" v="12318" actId="20577"/>
          <ac:spMkLst>
            <pc:docMk/>
            <pc:sldMk cId="3867831370" sldId="396"/>
            <ac:spMk id="3" creationId="{1F05CD71-CD5E-8042-6F86-608E1CC5D7E8}"/>
          </ac:spMkLst>
        </pc:spChg>
      </pc:sldChg>
      <pc:sldChg chg="add del">
        <pc:chgData name="Francisco Corella" userId="489df00013e770df" providerId="LiveId" clId="{3B17BFAE-BCF3-4B6C-AAD7-87AF2BEFE646}" dt="2023-07-22T04:24:30.594" v="7358"/>
        <pc:sldMkLst>
          <pc:docMk/>
          <pc:sldMk cId="995304674" sldId="397"/>
        </pc:sldMkLst>
      </pc:sldChg>
      <pc:sldChg chg="add del">
        <pc:chgData name="Francisco Corella" userId="489df00013e770df" providerId="LiveId" clId="{3B17BFAE-BCF3-4B6C-AAD7-87AF2BEFE646}" dt="2023-07-24T07:30:15.703" v="13737" actId="47"/>
        <pc:sldMkLst>
          <pc:docMk/>
          <pc:sldMk cId="2894250631" sldId="397"/>
        </pc:sldMkLst>
      </pc:sldChg>
      <pc:sldChg chg="add del">
        <pc:chgData name="Francisco Corella" userId="489df00013e770df" providerId="LiveId" clId="{3B17BFAE-BCF3-4B6C-AAD7-87AF2BEFE646}" dt="2023-07-22T04:24:22.473" v="7356"/>
        <pc:sldMkLst>
          <pc:docMk/>
          <pc:sldMk cId="4166939390" sldId="397"/>
        </pc:sldMkLst>
      </pc:sldChg>
      <pc:sldChg chg="modSp new mod">
        <pc:chgData name="Francisco Corella" userId="489df00013e770df" providerId="LiveId" clId="{3B17BFAE-BCF3-4B6C-AAD7-87AF2BEFE646}" dt="2023-07-24T08:15:52.336" v="15907" actId="20577"/>
        <pc:sldMkLst>
          <pc:docMk/>
          <pc:sldMk cId="2643117459" sldId="398"/>
        </pc:sldMkLst>
        <pc:spChg chg="mod">
          <ac:chgData name="Francisco Corella" userId="489df00013e770df" providerId="LiveId" clId="{3B17BFAE-BCF3-4B6C-AAD7-87AF2BEFE646}" dt="2023-07-24T07:56:30.284" v="15145" actId="20577"/>
          <ac:spMkLst>
            <pc:docMk/>
            <pc:sldMk cId="2643117459" sldId="398"/>
            <ac:spMk id="2" creationId="{7C65ABEF-0CF3-88B6-3034-EB7CD42FCAB2}"/>
          </ac:spMkLst>
        </pc:spChg>
        <pc:spChg chg="mod">
          <ac:chgData name="Francisco Corella" userId="489df00013e770df" providerId="LiveId" clId="{3B17BFAE-BCF3-4B6C-AAD7-87AF2BEFE646}" dt="2023-07-24T08:15:52.336" v="15907" actId="20577"/>
          <ac:spMkLst>
            <pc:docMk/>
            <pc:sldMk cId="2643117459" sldId="398"/>
            <ac:spMk id="3" creationId="{FEE1E211-0056-D2B1-483A-C5CE2CF9A1BB}"/>
          </ac:spMkLst>
        </pc:spChg>
      </pc:sldChg>
      <pc:sldChg chg="modSp add mod">
        <pc:chgData name="Francisco Corella" userId="489df00013e770df" providerId="LiveId" clId="{3B17BFAE-BCF3-4B6C-AAD7-87AF2BEFE646}" dt="2023-07-24T08:18:25.074" v="16013" actId="20577"/>
        <pc:sldMkLst>
          <pc:docMk/>
          <pc:sldMk cId="2771841856" sldId="399"/>
        </pc:sldMkLst>
        <pc:spChg chg="mod">
          <ac:chgData name="Francisco Corella" userId="489df00013e770df" providerId="LiveId" clId="{3B17BFAE-BCF3-4B6C-AAD7-87AF2BEFE646}" dt="2023-07-24T07:31:06.675" v="13788" actId="20577"/>
          <ac:spMkLst>
            <pc:docMk/>
            <pc:sldMk cId="2771841856" sldId="399"/>
            <ac:spMk id="2" creationId="{7C65ABEF-0CF3-88B6-3034-EB7CD42FCAB2}"/>
          </ac:spMkLst>
        </pc:spChg>
        <pc:spChg chg="mod">
          <ac:chgData name="Francisco Corella" userId="489df00013e770df" providerId="LiveId" clId="{3B17BFAE-BCF3-4B6C-AAD7-87AF2BEFE646}" dt="2023-07-24T08:18:25.074" v="16013" actId="20577"/>
          <ac:spMkLst>
            <pc:docMk/>
            <pc:sldMk cId="2771841856" sldId="399"/>
            <ac:spMk id="3" creationId="{FEE1E211-0056-D2B1-483A-C5CE2CF9A1BB}"/>
          </ac:spMkLst>
        </pc:spChg>
      </pc:sldChg>
      <pc:sldChg chg="modSp add mod">
        <pc:chgData name="Francisco Corella" userId="489df00013e770df" providerId="LiveId" clId="{3B17BFAE-BCF3-4B6C-AAD7-87AF2BEFE646}" dt="2023-07-24T07:55:57.898" v="15122" actId="6549"/>
        <pc:sldMkLst>
          <pc:docMk/>
          <pc:sldMk cId="1411554759" sldId="400"/>
        </pc:sldMkLst>
        <pc:spChg chg="mod">
          <ac:chgData name="Francisco Corella" userId="489df00013e770df" providerId="LiveId" clId="{3B17BFAE-BCF3-4B6C-AAD7-87AF2BEFE646}" dt="2023-07-24T07:50:02.315" v="14742" actId="20577"/>
          <ac:spMkLst>
            <pc:docMk/>
            <pc:sldMk cId="1411554759" sldId="400"/>
            <ac:spMk id="2" creationId="{B181697C-5F47-2F75-A42E-718E5CE1559F}"/>
          </ac:spMkLst>
        </pc:spChg>
        <pc:spChg chg="mod">
          <ac:chgData name="Francisco Corella" userId="489df00013e770df" providerId="LiveId" clId="{3B17BFAE-BCF3-4B6C-AAD7-87AF2BEFE646}" dt="2023-07-24T07:55:57.898" v="15122" actId="6549"/>
          <ac:spMkLst>
            <pc:docMk/>
            <pc:sldMk cId="1411554759" sldId="400"/>
            <ac:spMk id="3" creationId="{1F05CD71-CD5E-8042-6F86-608E1CC5D7E8}"/>
          </ac:spMkLst>
        </pc:spChg>
      </pc:sldChg>
      <pc:sldChg chg="modSp new mod">
        <pc:chgData name="Francisco Corella" userId="489df00013e770df" providerId="LiveId" clId="{3B17BFAE-BCF3-4B6C-AAD7-87AF2BEFE646}" dt="2023-07-24T08:13:06.086" v="15722" actId="20577"/>
        <pc:sldMkLst>
          <pc:docMk/>
          <pc:sldMk cId="1240254594" sldId="401"/>
        </pc:sldMkLst>
        <pc:spChg chg="mod">
          <ac:chgData name="Francisco Corella" userId="489df00013e770df" providerId="LiveId" clId="{3B17BFAE-BCF3-4B6C-AAD7-87AF2BEFE646}" dt="2023-07-24T07:50:54.844" v="14744"/>
          <ac:spMkLst>
            <pc:docMk/>
            <pc:sldMk cId="1240254594" sldId="401"/>
            <ac:spMk id="2" creationId="{94CB8756-76D3-40EE-360D-21ABED93BB10}"/>
          </ac:spMkLst>
        </pc:spChg>
        <pc:spChg chg="mod">
          <ac:chgData name="Francisco Corella" userId="489df00013e770df" providerId="LiveId" clId="{3B17BFAE-BCF3-4B6C-AAD7-87AF2BEFE646}" dt="2023-07-24T08:13:06.086" v="15722" actId="20577"/>
          <ac:spMkLst>
            <pc:docMk/>
            <pc:sldMk cId="1240254594" sldId="401"/>
            <ac:spMk id="3" creationId="{B030A86C-9E63-F7BC-1FDE-68B06F70AA01}"/>
          </ac:spMkLst>
        </pc:spChg>
      </pc:sldChg>
    </pc:docChg>
  </pc:docChgLst>
  <pc:docChgLst>
    <pc:chgData name="Francisco Corella" userId="489df00013e770df" providerId="LiveId" clId="{41786E78-96EE-4225-880D-5119C700BD48}"/>
    <pc:docChg chg="undo redo custSel addSld delSld modSld">
      <pc:chgData name="Francisco Corella" userId="489df00013e770df" providerId="LiveId" clId="{41786E78-96EE-4225-880D-5119C700BD48}" dt="2023-07-12T04:14:19.767" v="5966" actId="11"/>
      <pc:docMkLst>
        <pc:docMk/>
      </pc:docMkLst>
      <pc:sldChg chg="modSp mod">
        <pc:chgData name="Francisco Corella" userId="489df00013e770df" providerId="LiveId" clId="{41786E78-96EE-4225-880D-5119C700BD48}" dt="2023-07-12T02:26:52.442" v="5676" actId="20577"/>
        <pc:sldMkLst>
          <pc:docMk/>
          <pc:sldMk cId="168699006" sldId="256"/>
        </pc:sldMkLst>
        <pc:spChg chg="mod">
          <ac:chgData name="Francisco Corella" userId="489df00013e770df" providerId="LiveId" clId="{41786E78-96EE-4225-880D-5119C700BD48}" dt="2023-07-12T02:26:52.442" v="5676" actId="20577"/>
          <ac:spMkLst>
            <pc:docMk/>
            <pc:sldMk cId="168699006" sldId="256"/>
            <ac:spMk id="6" creationId="{D48A5C17-65D2-5BDD-66AE-71EBA20460B9}"/>
          </ac:spMkLst>
        </pc:spChg>
      </pc:sldChg>
      <pc:sldChg chg="modSp add del mod">
        <pc:chgData name="Francisco Corella" userId="489df00013e770df" providerId="LiveId" clId="{41786E78-96EE-4225-880D-5119C700BD48}" dt="2023-07-12T03:44:38.328" v="5679" actId="47"/>
        <pc:sldMkLst>
          <pc:docMk/>
          <pc:sldMk cId="3139259580" sldId="257"/>
        </pc:sldMkLst>
        <pc:spChg chg="mod">
          <ac:chgData name="Francisco Corella" userId="489df00013e770df" providerId="LiveId" clId="{41786E78-96EE-4225-880D-5119C700BD48}" dt="2023-07-12T00:16:12.259" v="5674" actId="20578"/>
          <ac:spMkLst>
            <pc:docMk/>
            <pc:sldMk cId="3139259580" sldId="257"/>
            <ac:spMk id="3" creationId="{20B644DB-042A-3042-5827-09D34C785F20}"/>
          </ac:spMkLst>
        </pc:spChg>
      </pc:sldChg>
      <pc:sldChg chg="add del">
        <pc:chgData name="Francisco Corella" userId="489df00013e770df" providerId="LiveId" clId="{41786E78-96EE-4225-880D-5119C700BD48}" dt="2023-07-12T03:44:38.328" v="5679" actId="47"/>
        <pc:sldMkLst>
          <pc:docMk/>
          <pc:sldMk cId="3666783916" sldId="265"/>
        </pc:sldMkLst>
      </pc:sldChg>
      <pc:sldChg chg="add del">
        <pc:chgData name="Francisco Corella" userId="489df00013e770df" providerId="LiveId" clId="{41786E78-96EE-4225-880D-5119C700BD48}" dt="2023-07-12T03:44:38.328" v="5679" actId="47"/>
        <pc:sldMkLst>
          <pc:docMk/>
          <pc:sldMk cId="2685739700" sldId="266"/>
        </pc:sldMkLst>
      </pc:sldChg>
      <pc:sldChg chg="add del">
        <pc:chgData name="Francisco Corella" userId="489df00013e770df" providerId="LiveId" clId="{41786E78-96EE-4225-880D-5119C700BD48}" dt="2023-07-11T23:20:09.522" v="5356" actId="47"/>
        <pc:sldMkLst>
          <pc:docMk/>
          <pc:sldMk cId="1735500132" sldId="268"/>
        </pc:sldMkLst>
      </pc:sldChg>
      <pc:sldChg chg="add del">
        <pc:chgData name="Francisco Corella" userId="489df00013e770df" providerId="LiveId" clId="{41786E78-96EE-4225-880D-5119C700BD48}" dt="2023-07-11T23:20:09.522" v="5356" actId="47"/>
        <pc:sldMkLst>
          <pc:docMk/>
          <pc:sldMk cId="3713721878" sldId="272"/>
        </pc:sldMkLst>
      </pc:sldChg>
      <pc:sldChg chg="add del">
        <pc:chgData name="Francisco Corella" userId="489df00013e770df" providerId="LiveId" clId="{41786E78-96EE-4225-880D-5119C700BD48}" dt="2023-07-11T23:20:09.522" v="5356" actId="47"/>
        <pc:sldMkLst>
          <pc:docMk/>
          <pc:sldMk cId="3776307620" sldId="274"/>
        </pc:sldMkLst>
      </pc:sldChg>
      <pc:sldChg chg="add del">
        <pc:chgData name="Francisco Corella" userId="489df00013e770df" providerId="LiveId" clId="{41786E78-96EE-4225-880D-5119C700BD48}" dt="2023-07-11T23:20:09.522" v="5356" actId="47"/>
        <pc:sldMkLst>
          <pc:docMk/>
          <pc:sldMk cId="3532238869" sldId="275"/>
        </pc:sldMkLst>
      </pc:sldChg>
      <pc:sldChg chg="add del">
        <pc:chgData name="Francisco Corella" userId="489df00013e770df" providerId="LiveId" clId="{41786E78-96EE-4225-880D-5119C700BD48}" dt="2023-07-12T03:44:38.328" v="5679" actId="47"/>
        <pc:sldMkLst>
          <pc:docMk/>
          <pc:sldMk cId="2229341373" sldId="277"/>
        </pc:sldMkLst>
      </pc:sldChg>
      <pc:sldChg chg="add del">
        <pc:chgData name="Francisco Corella" userId="489df00013e770df" providerId="LiveId" clId="{41786E78-96EE-4225-880D-5119C700BD48}" dt="2023-07-11T23:20:09.522" v="5356" actId="47"/>
        <pc:sldMkLst>
          <pc:docMk/>
          <pc:sldMk cId="3817768678" sldId="278"/>
        </pc:sldMkLst>
      </pc:sldChg>
      <pc:sldChg chg="add del">
        <pc:chgData name="Francisco Corella" userId="489df00013e770df" providerId="LiveId" clId="{41786E78-96EE-4225-880D-5119C700BD48}" dt="2023-07-11T23:20:09.522" v="5356" actId="47"/>
        <pc:sldMkLst>
          <pc:docMk/>
          <pc:sldMk cId="946435080" sldId="279"/>
        </pc:sldMkLst>
      </pc:sldChg>
      <pc:sldChg chg="add del">
        <pc:chgData name="Francisco Corella" userId="489df00013e770df" providerId="LiveId" clId="{41786E78-96EE-4225-880D-5119C700BD48}" dt="2023-07-11T23:20:09.522" v="5356" actId="47"/>
        <pc:sldMkLst>
          <pc:docMk/>
          <pc:sldMk cId="1802064171" sldId="281"/>
        </pc:sldMkLst>
      </pc:sldChg>
      <pc:sldChg chg="add del">
        <pc:chgData name="Francisco Corella" userId="489df00013e770df" providerId="LiveId" clId="{41786E78-96EE-4225-880D-5119C700BD48}" dt="2023-07-11T23:20:09.522" v="5356" actId="47"/>
        <pc:sldMkLst>
          <pc:docMk/>
          <pc:sldMk cId="1125739134" sldId="289"/>
        </pc:sldMkLst>
      </pc:sldChg>
      <pc:sldChg chg="add del">
        <pc:chgData name="Francisco Corella" userId="489df00013e770df" providerId="LiveId" clId="{41786E78-96EE-4225-880D-5119C700BD48}" dt="2023-07-12T03:44:38.328" v="5679" actId="47"/>
        <pc:sldMkLst>
          <pc:docMk/>
          <pc:sldMk cId="2375351214" sldId="290"/>
        </pc:sldMkLst>
      </pc:sldChg>
      <pc:sldChg chg="add del">
        <pc:chgData name="Francisco Corella" userId="489df00013e770df" providerId="LiveId" clId="{41786E78-96EE-4225-880D-5119C700BD48}" dt="2023-07-12T03:44:38.328" v="5679" actId="47"/>
        <pc:sldMkLst>
          <pc:docMk/>
          <pc:sldMk cId="2970977265" sldId="291"/>
        </pc:sldMkLst>
      </pc:sldChg>
      <pc:sldChg chg="add del">
        <pc:chgData name="Francisco Corella" userId="489df00013e770df" providerId="LiveId" clId="{41786E78-96EE-4225-880D-5119C700BD48}" dt="2023-07-11T23:20:09.522" v="5356" actId="47"/>
        <pc:sldMkLst>
          <pc:docMk/>
          <pc:sldMk cId="3770368387" sldId="294"/>
        </pc:sldMkLst>
      </pc:sldChg>
      <pc:sldChg chg="add del">
        <pc:chgData name="Francisco Corella" userId="489df00013e770df" providerId="LiveId" clId="{41786E78-96EE-4225-880D-5119C700BD48}" dt="2023-07-11T23:20:09.522" v="5356" actId="47"/>
        <pc:sldMkLst>
          <pc:docMk/>
          <pc:sldMk cId="4188258076" sldId="295"/>
        </pc:sldMkLst>
      </pc:sldChg>
      <pc:sldChg chg="del">
        <pc:chgData name="Francisco Corella" userId="489df00013e770df" providerId="LiveId" clId="{41786E78-96EE-4225-880D-5119C700BD48}" dt="2023-07-10T20:29:25.963" v="2625" actId="47"/>
        <pc:sldMkLst>
          <pc:docMk/>
          <pc:sldMk cId="1060444480" sldId="296"/>
        </pc:sldMkLst>
      </pc:sldChg>
      <pc:sldChg chg="add del">
        <pc:chgData name="Francisco Corella" userId="489df00013e770df" providerId="LiveId" clId="{41786E78-96EE-4225-880D-5119C700BD48}" dt="2023-07-10T20:29:25.963" v="2625" actId="47"/>
        <pc:sldMkLst>
          <pc:docMk/>
          <pc:sldMk cId="2012467186" sldId="299"/>
        </pc:sldMkLst>
      </pc:sldChg>
      <pc:sldChg chg="del">
        <pc:chgData name="Francisco Corella" userId="489df00013e770df" providerId="LiveId" clId="{41786E78-96EE-4225-880D-5119C700BD48}" dt="2023-07-10T20:29:25.963" v="2625" actId="47"/>
        <pc:sldMkLst>
          <pc:docMk/>
          <pc:sldMk cId="3995520686" sldId="300"/>
        </pc:sldMkLst>
      </pc:sldChg>
      <pc:sldChg chg="del">
        <pc:chgData name="Francisco Corella" userId="489df00013e770df" providerId="LiveId" clId="{41786E78-96EE-4225-880D-5119C700BD48}" dt="2023-07-10T20:29:25.963" v="2625" actId="47"/>
        <pc:sldMkLst>
          <pc:docMk/>
          <pc:sldMk cId="180369386" sldId="301"/>
        </pc:sldMkLst>
      </pc:sldChg>
      <pc:sldChg chg="add del">
        <pc:chgData name="Francisco Corella" userId="489df00013e770df" providerId="LiveId" clId="{41786E78-96EE-4225-880D-5119C700BD48}" dt="2023-07-10T20:29:25.963" v="2625" actId="47"/>
        <pc:sldMkLst>
          <pc:docMk/>
          <pc:sldMk cId="462750020" sldId="302"/>
        </pc:sldMkLst>
      </pc:sldChg>
      <pc:sldChg chg="del">
        <pc:chgData name="Francisco Corella" userId="489df00013e770df" providerId="LiveId" clId="{41786E78-96EE-4225-880D-5119C700BD48}" dt="2023-07-10T20:29:25.963" v="2625" actId="47"/>
        <pc:sldMkLst>
          <pc:docMk/>
          <pc:sldMk cId="4201400001" sldId="303"/>
        </pc:sldMkLst>
      </pc:sldChg>
      <pc:sldChg chg="del">
        <pc:chgData name="Francisco Corella" userId="489df00013e770df" providerId="LiveId" clId="{41786E78-96EE-4225-880D-5119C700BD48}" dt="2023-07-10T20:29:25.963" v="2625" actId="47"/>
        <pc:sldMkLst>
          <pc:docMk/>
          <pc:sldMk cId="3737717841" sldId="304"/>
        </pc:sldMkLst>
      </pc:sldChg>
      <pc:sldChg chg="del">
        <pc:chgData name="Francisco Corella" userId="489df00013e770df" providerId="LiveId" clId="{41786E78-96EE-4225-880D-5119C700BD48}" dt="2023-07-10T18:21:33.871" v="1776" actId="47"/>
        <pc:sldMkLst>
          <pc:docMk/>
          <pc:sldMk cId="119838779" sldId="308"/>
        </pc:sldMkLst>
      </pc:sldChg>
      <pc:sldChg chg="del">
        <pc:chgData name="Francisco Corella" userId="489df00013e770df" providerId="LiveId" clId="{41786E78-96EE-4225-880D-5119C700BD48}" dt="2023-07-10T18:21:33.871" v="1776" actId="47"/>
        <pc:sldMkLst>
          <pc:docMk/>
          <pc:sldMk cId="771545196" sldId="324"/>
        </pc:sldMkLst>
      </pc:sldChg>
      <pc:sldChg chg="del">
        <pc:chgData name="Francisco Corella" userId="489df00013e770df" providerId="LiveId" clId="{41786E78-96EE-4225-880D-5119C700BD48}" dt="2023-07-10T16:49:33.008" v="577" actId="47"/>
        <pc:sldMkLst>
          <pc:docMk/>
          <pc:sldMk cId="1278324923" sldId="327"/>
        </pc:sldMkLst>
      </pc:sldChg>
      <pc:sldChg chg="addSp delSp modSp del mod">
        <pc:chgData name="Francisco Corella" userId="489df00013e770df" providerId="LiveId" clId="{41786E78-96EE-4225-880D-5119C700BD48}" dt="2023-07-10T19:58:08.779" v="2328" actId="47"/>
        <pc:sldMkLst>
          <pc:docMk/>
          <pc:sldMk cId="4290353285" sldId="328"/>
        </pc:sldMkLst>
        <pc:spChg chg="mod">
          <ac:chgData name="Francisco Corella" userId="489df00013e770df" providerId="LiveId" clId="{41786E78-96EE-4225-880D-5119C700BD48}" dt="2023-07-10T16:47:01.885" v="515" actId="121"/>
          <ac:spMkLst>
            <pc:docMk/>
            <pc:sldMk cId="4290353285" sldId="328"/>
            <ac:spMk id="7" creationId="{5C06DF5B-1546-B3E6-0FAA-433445AD2A8E}"/>
          </ac:spMkLst>
        </pc:spChg>
        <pc:spChg chg="mod">
          <ac:chgData name="Francisco Corella" userId="489df00013e770df" providerId="LiveId" clId="{41786E78-96EE-4225-880D-5119C700BD48}" dt="2023-07-10T16:46:47.084" v="514"/>
          <ac:spMkLst>
            <pc:docMk/>
            <pc:sldMk cId="4290353285" sldId="328"/>
            <ac:spMk id="34" creationId="{FE08B072-7EDE-FE5B-DE85-884DD0264752}"/>
          </ac:spMkLst>
        </pc:spChg>
        <pc:spChg chg="mod">
          <ac:chgData name="Francisco Corella" userId="489df00013e770df" providerId="LiveId" clId="{41786E78-96EE-4225-880D-5119C700BD48}" dt="2023-07-10T18:28:14.895" v="1956" actId="20577"/>
          <ac:spMkLst>
            <pc:docMk/>
            <pc:sldMk cId="4290353285" sldId="328"/>
            <ac:spMk id="36" creationId="{7AEA4971-D238-F317-421C-1B5C3DEC74CA}"/>
          </ac:spMkLst>
        </pc:spChg>
        <pc:spChg chg="add del mod">
          <ac:chgData name="Francisco Corella" userId="489df00013e770df" providerId="LiveId" clId="{41786E78-96EE-4225-880D-5119C700BD48}" dt="2023-07-10T16:48:04.972" v="518"/>
          <ac:spMkLst>
            <pc:docMk/>
            <pc:sldMk cId="4290353285" sldId="328"/>
            <ac:spMk id="37" creationId="{C9B30CA3-2373-6283-E908-6B1C88181664}"/>
          </ac:spMkLst>
        </pc:spChg>
        <pc:grpChg chg="add mod">
          <ac:chgData name="Francisco Corella" userId="489df00013e770df" providerId="LiveId" clId="{41786E78-96EE-4225-880D-5119C700BD48}" dt="2023-07-10T16:46:47.084" v="514"/>
          <ac:grpSpMkLst>
            <pc:docMk/>
            <pc:sldMk cId="4290353285" sldId="328"/>
            <ac:grpSpMk id="29" creationId="{CF5B9A96-FEBE-A7DD-FDE4-A36EA106AF1C}"/>
          </ac:grpSpMkLst>
        </pc:grpChg>
        <pc:cxnChg chg="add mod">
          <ac:chgData name="Francisco Corella" userId="489df00013e770df" providerId="LiveId" clId="{41786E78-96EE-4225-880D-5119C700BD48}" dt="2023-07-10T16:46:47.084" v="514"/>
          <ac:cxnSpMkLst>
            <pc:docMk/>
            <pc:sldMk cId="4290353285" sldId="328"/>
            <ac:cxnSpMk id="28" creationId="{58D505CD-6975-D87B-D268-C21233F55134}"/>
          </ac:cxnSpMkLst>
        </pc:cxnChg>
        <pc:cxnChg chg="mod">
          <ac:chgData name="Francisco Corella" userId="489df00013e770df" providerId="LiveId" clId="{41786E78-96EE-4225-880D-5119C700BD48}" dt="2023-07-10T16:46:47.084" v="514"/>
          <ac:cxnSpMkLst>
            <pc:docMk/>
            <pc:sldMk cId="4290353285" sldId="328"/>
            <ac:cxnSpMk id="30" creationId="{126BE124-8958-CE12-0606-E0152965235E}"/>
          </ac:cxnSpMkLst>
        </pc:cxnChg>
        <pc:cxnChg chg="mod">
          <ac:chgData name="Francisco Corella" userId="489df00013e770df" providerId="LiveId" clId="{41786E78-96EE-4225-880D-5119C700BD48}" dt="2023-07-10T16:46:47.084" v="514"/>
          <ac:cxnSpMkLst>
            <pc:docMk/>
            <pc:sldMk cId="4290353285" sldId="328"/>
            <ac:cxnSpMk id="31" creationId="{A625A35F-91A3-4970-D5D2-9CB914C48BDC}"/>
          </ac:cxnSpMkLst>
        </pc:cxnChg>
        <pc:cxnChg chg="mod">
          <ac:chgData name="Francisco Corella" userId="489df00013e770df" providerId="LiveId" clId="{41786E78-96EE-4225-880D-5119C700BD48}" dt="2023-07-10T16:46:47.084" v="514"/>
          <ac:cxnSpMkLst>
            <pc:docMk/>
            <pc:sldMk cId="4290353285" sldId="328"/>
            <ac:cxnSpMk id="32" creationId="{2FE0F6F5-3FBC-FDA1-61D4-B40C45EBD24A}"/>
          </ac:cxnSpMkLst>
        </pc:cxnChg>
        <pc:cxnChg chg="mod">
          <ac:chgData name="Francisco Corella" userId="489df00013e770df" providerId="LiveId" clId="{41786E78-96EE-4225-880D-5119C700BD48}" dt="2023-07-10T16:46:47.084" v="514"/>
          <ac:cxnSpMkLst>
            <pc:docMk/>
            <pc:sldMk cId="4290353285" sldId="328"/>
            <ac:cxnSpMk id="33" creationId="{BC829D97-3354-F885-969F-7001E13AE4AD}"/>
          </ac:cxnSpMkLst>
        </pc:cxnChg>
        <pc:cxnChg chg="add mod">
          <ac:chgData name="Francisco Corella" userId="489df00013e770df" providerId="LiveId" clId="{41786E78-96EE-4225-880D-5119C700BD48}" dt="2023-07-10T16:48:24.744" v="521" actId="14100"/>
          <ac:cxnSpMkLst>
            <pc:docMk/>
            <pc:sldMk cId="4290353285" sldId="328"/>
            <ac:cxnSpMk id="41" creationId="{C21D1153-A3C2-4903-3921-D02F7D4AC2E4}"/>
          </ac:cxnSpMkLst>
        </pc:cxnChg>
        <pc:cxnChg chg="mod">
          <ac:chgData name="Francisco Corella" userId="489df00013e770df" providerId="LiveId" clId="{41786E78-96EE-4225-880D-5119C700BD48}" dt="2023-07-10T16:48:31.645" v="522" actId="14100"/>
          <ac:cxnSpMkLst>
            <pc:docMk/>
            <pc:sldMk cId="4290353285" sldId="328"/>
            <ac:cxnSpMk id="89" creationId="{7704EABE-1377-A861-DAF0-C39C0F0E4C34}"/>
          </ac:cxnSpMkLst>
        </pc:cxnChg>
      </pc:sldChg>
      <pc:sldChg chg="del">
        <pc:chgData name="Francisco Corella" userId="489df00013e770df" providerId="LiveId" clId="{41786E78-96EE-4225-880D-5119C700BD48}" dt="2023-07-10T18:21:33.871" v="1776" actId="47"/>
        <pc:sldMkLst>
          <pc:docMk/>
          <pc:sldMk cId="3730831245" sldId="329"/>
        </pc:sldMkLst>
      </pc:sldChg>
      <pc:sldChg chg="del">
        <pc:chgData name="Francisco Corella" userId="489df00013e770df" providerId="LiveId" clId="{41786E78-96EE-4225-880D-5119C700BD48}" dt="2023-07-12T03:44:46.380" v="5680" actId="47"/>
        <pc:sldMkLst>
          <pc:docMk/>
          <pc:sldMk cId="625882877" sldId="332"/>
        </pc:sldMkLst>
      </pc:sldChg>
      <pc:sldChg chg="del">
        <pc:chgData name="Francisco Corella" userId="489df00013e770df" providerId="LiveId" clId="{41786E78-96EE-4225-880D-5119C700BD48}" dt="2023-07-12T03:44:46.380" v="5680" actId="47"/>
        <pc:sldMkLst>
          <pc:docMk/>
          <pc:sldMk cId="1879711127" sldId="333"/>
        </pc:sldMkLst>
      </pc:sldChg>
      <pc:sldChg chg="add del">
        <pc:chgData name="Francisco Corella" userId="489df00013e770df" providerId="LiveId" clId="{41786E78-96EE-4225-880D-5119C700BD48}" dt="2023-07-12T03:44:38.328" v="5679" actId="47"/>
        <pc:sldMkLst>
          <pc:docMk/>
          <pc:sldMk cId="760119586" sldId="334"/>
        </pc:sldMkLst>
      </pc:sldChg>
      <pc:sldChg chg="add del">
        <pc:chgData name="Francisco Corella" userId="489df00013e770df" providerId="LiveId" clId="{41786E78-96EE-4225-880D-5119C700BD48}" dt="2023-07-12T03:44:38.328" v="5679" actId="47"/>
        <pc:sldMkLst>
          <pc:docMk/>
          <pc:sldMk cId="1877477849" sldId="335"/>
        </pc:sldMkLst>
      </pc:sldChg>
      <pc:sldChg chg="add del">
        <pc:chgData name="Francisco Corella" userId="489df00013e770df" providerId="LiveId" clId="{41786E78-96EE-4225-880D-5119C700BD48}" dt="2023-07-11T23:20:09.522" v="5356" actId="47"/>
        <pc:sldMkLst>
          <pc:docMk/>
          <pc:sldMk cId="2092144243" sldId="336"/>
        </pc:sldMkLst>
      </pc:sldChg>
      <pc:sldChg chg="add del">
        <pc:chgData name="Francisco Corella" userId="489df00013e770df" providerId="LiveId" clId="{41786E78-96EE-4225-880D-5119C700BD48}" dt="2023-07-12T03:44:38.328" v="5679" actId="47"/>
        <pc:sldMkLst>
          <pc:docMk/>
          <pc:sldMk cId="1488910951" sldId="338"/>
        </pc:sldMkLst>
      </pc:sldChg>
      <pc:sldChg chg="add del">
        <pc:chgData name="Francisco Corella" userId="489df00013e770df" providerId="LiveId" clId="{41786E78-96EE-4225-880D-5119C700BD48}" dt="2023-07-12T03:44:38.328" v="5679" actId="47"/>
        <pc:sldMkLst>
          <pc:docMk/>
          <pc:sldMk cId="3453210056" sldId="339"/>
        </pc:sldMkLst>
      </pc:sldChg>
      <pc:sldChg chg="addSp delSp modSp del mod">
        <pc:chgData name="Francisco Corella" userId="489df00013e770df" providerId="LiveId" clId="{41786E78-96EE-4225-880D-5119C700BD48}" dt="2023-07-10T19:58:08.779" v="2328" actId="47"/>
        <pc:sldMkLst>
          <pc:docMk/>
          <pc:sldMk cId="1484571201" sldId="340"/>
        </pc:sldMkLst>
        <pc:spChg chg="mod">
          <ac:chgData name="Francisco Corella" userId="489df00013e770df" providerId="LiveId" clId="{41786E78-96EE-4225-880D-5119C700BD48}" dt="2023-07-10T17:15:45.313" v="999" actId="1036"/>
          <ac:spMkLst>
            <pc:docMk/>
            <pc:sldMk cId="1484571201" sldId="340"/>
            <ac:spMk id="2" creationId="{8E943A39-3D8C-BB3D-F784-8D11BCD0F108}"/>
          </ac:spMkLst>
        </pc:spChg>
        <pc:spChg chg="add mod">
          <ac:chgData name="Francisco Corella" userId="489df00013e770df" providerId="LiveId" clId="{41786E78-96EE-4225-880D-5119C700BD48}" dt="2023-07-10T16:54:49.358" v="622" actId="1038"/>
          <ac:spMkLst>
            <pc:docMk/>
            <pc:sldMk cId="1484571201" sldId="340"/>
            <ac:spMk id="3" creationId="{883D957F-196D-8814-0531-5EB488F49A0D}"/>
          </ac:spMkLst>
        </pc:spChg>
        <pc:spChg chg="add del mod">
          <ac:chgData name="Francisco Corella" userId="489df00013e770df" providerId="LiveId" clId="{41786E78-96EE-4225-880D-5119C700BD48}" dt="2023-07-10T16:52:41.276" v="600" actId="21"/>
          <ac:spMkLst>
            <pc:docMk/>
            <pc:sldMk cId="1484571201" sldId="340"/>
            <ac:spMk id="4" creationId="{771CC3B7-FF59-9B78-39C9-9D3680357BC8}"/>
          </ac:spMkLst>
        </pc:spChg>
        <pc:spChg chg="add mod">
          <ac:chgData name="Francisco Corella" userId="489df00013e770df" providerId="LiveId" clId="{41786E78-96EE-4225-880D-5119C700BD48}" dt="2023-07-10T16:54:49.358" v="622" actId="1038"/>
          <ac:spMkLst>
            <pc:docMk/>
            <pc:sldMk cId="1484571201" sldId="340"/>
            <ac:spMk id="5" creationId="{0F20F8C8-522D-6662-D89C-717E696AA948}"/>
          </ac:spMkLst>
        </pc:spChg>
        <pc:spChg chg="add mod">
          <ac:chgData name="Francisco Corella" userId="489df00013e770df" providerId="LiveId" clId="{41786E78-96EE-4225-880D-5119C700BD48}" dt="2023-07-10T16:53:18.083" v="603" actId="1076"/>
          <ac:spMkLst>
            <pc:docMk/>
            <pc:sldMk cId="1484571201" sldId="340"/>
            <ac:spMk id="6" creationId="{3D8FC3F6-CE8E-7E7D-EF7B-4C48574CB530}"/>
          </ac:spMkLst>
        </pc:spChg>
        <pc:spChg chg="del">
          <ac:chgData name="Francisco Corella" userId="489df00013e770df" providerId="LiveId" clId="{41786E78-96EE-4225-880D-5119C700BD48}" dt="2023-07-10T17:14:27.327" v="994" actId="478"/>
          <ac:spMkLst>
            <pc:docMk/>
            <pc:sldMk cId="1484571201" sldId="340"/>
            <ac:spMk id="11" creationId="{3240CB14-B11D-1A1C-5FEC-F2E3E710E159}"/>
          </ac:spMkLst>
        </pc:spChg>
        <pc:spChg chg="del">
          <ac:chgData name="Francisco Corella" userId="489df00013e770df" providerId="LiveId" clId="{41786E78-96EE-4225-880D-5119C700BD48}" dt="2023-07-10T17:14:27.327" v="994" actId="478"/>
          <ac:spMkLst>
            <pc:docMk/>
            <pc:sldMk cId="1484571201" sldId="340"/>
            <ac:spMk id="14" creationId="{A4E79E4C-8071-FDB7-0F7B-4A8BF4121393}"/>
          </ac:spMkLst>
        </pc:spChg>
        <pc:spChg chg="add mod">
          <ac:chgData name="Francisco Corella" userId="489df00013e770df" providerId="LiveId" clId="{41786E78-96EE-4225-880D-5119C700BD48}" dt="2023-07-10T16:56:46.573" v="678" actId="1037"/>
          <ac:spMkLst>
            <pc:docMk/>
            <pc:sldMk cId="1484571201" sldId="340"/>
            <ac:spMk id="15" creationId="{C99DF94C-172E-5BFB-1C2E-B3973EE4998B}"/>
          </ac:spMkLst>
        </pc:spChg>
        <pc:spChg chg="del mod">
          <ac:chgData name="Francisco Corella" userId="489df00013e770df" providerId="LiveId" clId="{41786E78-96EE-4225-880D-5119C700BD48}" dt="2023-07-10T17:14:27.327" v="994" actId="478"/>
          <ac:spMkLst>
            <pc:docMk/>
            <pc:sldMk cId="1484571201" sldId="340"/>
            <ac:spMk id="16" creationId="{2C283009-55AF-4AB0-9F8C-2D54733135F0}"/>
          </ac:spMkLst>
        </pc:spChg>
        <pc:spChg chg="del">
          <ac:chgData name="Francisco Corella" userId="489df00013e770df" providerId="LiveId" clId="{41786E78-96EE-4225-880D-5119C700BD48}" dt="2023-07-10T17:14:27.327" v="994" actId="478"/>
          <ac:spMkLst>
            <pc:docMk/>
            <pc:sldMk cId="1484571201" sldId="340"/>
            <ac:spMk id="17" creationId="{ED62066C-9EAF-E3D5-83B9-4381468231FC}"/>
          </ac:spMkLst>
        </pc:spChg>
        <pc:spChg chg="add mod">
          <ac:chgData name="Francisco Corella" userId="489df00013e770df" providerId="LiveId" clId="{41786E78-96EE-4225-880D-5119C700BD48}" dt="2023-07-10T16:56:46.573" v="678" actId="1037"/>
          <ac:spMkLst>
            <pc:docMk/>
            <pc:sldMk cId="1484571201" sldId="340"/>
            <ac:spMk id="18" creationId="{1F0E5804-B2AD-E831-EB5C-1034166329B1}"/>
          </ac:spMkLst>
        </pc:spChg>
        <pc:spChg chg="add mod">
          <ac:chgData name="Francisco Corella" userId="489df00013e770df" providerId="LiveId" clId="{41786E78-96EE-4225-880D-5119C700BD48}" dt="2023-07-10T16:56:46.573" v="678" actId="1037"/>
          <ac:spMkLst>
            <pc:docMk/>
            <pc:sldMk cId="1484571201" sldId="340"/>
            <ac:spMk id="19" creationId="{7D170ECA-350A-59BA-41A8-A4023366DEC3}"/>
          </ac:spMkLst>
        </pc:spChg>
        <pc:spChg chg="del">
          <ac:chgData name="Francisco Corella" userId="489df00013e770df" providerId="LiveId" clId="{41786E78-96EE-4225-880D-5119C700BD48}" dt="2023-07-10T17:14:27.327" v="994" actId="478"/>
          <ac:spMkLst>
            <pc:docMk/>
            <pc:sldMk cId="1484571201" sldId="340"/>
            <ac:spMk id="20" creationId="{EDB53C9B-3411-76DE-4E8E-C9152B4A54D8}"/>
          </ac:spMkLst>
        </pc:spChg>
        <pc:spChg chg="del">
          <ac:chgData name="Francisco Corella" userId="489df00013e770df" providerId="LiveId" clId="{41786E78-96EE-4225-880D-5119C700BD48}" dt="2023-07-10T17:14:27.327" v="994" actId="478"/>
          <ac:spMkLst>
            <pc:docMk/>
            <pc:sldMk cId="1484571201" sldId="340"/>
            <ac:spMk id="21" creationId="{23883595-12D0-3D19-A05B-554992D647B0}"/>
          </ac:spMkLst>
        </pc:spChg>
        <pc:spChg chg="del">
          <ac:chgData name="Francisco Corella" userId="489df00013e770df" providerId="LiveId" clId="{41786E78-96EE-4225-880D-5119C700BD48}" dt="2023-07-10T17:14:27.327" v="994" actId="478"/>
          <ac:spMkLst>
            <pc:docMk/>
            <pc:sldMk cId="1484571201" sldId="340"/>
            <ac:spMk id="22" creationId="{1973EB46-9748-5798-E1ED-536E2D00AAEA}"/>
          </ac:spMkLst>
        </pc:spChg>
        <pc:spChg chg="del">
          <ac:chgData name="Francisco Corella" userId="489df00013e770df" providerId="LiveId" clId="{41786E78-96EE-4225-880D-5119C700BD48}" dt="2023-07-10T17:14:27.327" v="994" actId="478"/>
          <ac:spMkLst>
            <pc:docMk/>
            <pc:sldMk cId="1484571201" sldId="340"/>
            <ac:spMk id="23" creationId="{C1B53790-921C-7B07-A983-5EDB3A20016A}"/>
          </ac:spMkLst>
        </pc:spChg>
        <pc:spChg chg="del">
          <ac:chgData name="Francisco Corella" userId="489df00013e770df" providerId="LiveId" clId="{41786E78-96EE-4225-880D-5119C700BD48}" dt="2023-07-10T17:14:27.327" v="994" actId="478"/>
          <ac:spMkLst>
            <pc:docMk/>
            <pc:sldMk cId="1484571201" sldId="340"/>
            <ac:spMk id="24" creationId="{F6490242-A8D3-9F59-48E5-F32AF175C678}"/>
          </ac:spMkLst>
        </pc:spChg>
        <pc:spChg chg="del">
          <ac:chgData name="Francisco Corella" userId="489df00013e770df" providerId="LiveId" clId="{41786E78-96EE-4225-880D-5119C700BD48}" dt="2023-07-10T17:14:27.327" v="994" actId="478"/>
          <ac:spMkLst>
            <pc:docMk/>
            <pc:sldMk cId="1484571201" sldId="340"/>
            <ac:spMk id="25" creationId="{2B39992C-24F8-4928-2A0D-03B871AB5DD7}"/>
          </ac:spMkLst>
        </pc:spChg>
        <pc:spChg chg="add mod">
          <ac:chgData name="Francisco Corella" userId="489df00013e770df" providerId="LiveId" clId="{41786E78-96EE-4225-880D-5119C700BD48}" dt="2023-07-10T16:56:46.573" v="678" actId="1037"/>
          <ac:spMkLst>
            <pc:docMk/>
            <pc:sldMk cId="1484571201" sldId="340"/>
            <ac:spMk id="26" creationId="{BBB9CC18-3020-4EF7-8AA4-169551A8E220}"/>
          </ac:spMkLst>
        </pc:spChg>
        <pc:spChg chg="add mod">
          <ac:chgData name="Francisco Corella" userId="489df00013e770df" providerId="LiveId" clId="{41786E78-96EE-4225-880D-5119C700BD48}" dt="2023-07-10T16:56:46.573" v="678" actId="1037"/>
          <ac:spMkLst>
            <pc:docMk/>
            <pc:sldMk cId="1484571201" sldId="340"/>
            <ac:spMk id="27" creationId="{BFE735EC-88B5-60D5-6969-4074E0726884}"/>
          </ac:spMkLst>
        </pc:spChg>
        <pc:spChg chg="add mod">
          <ac:chgData name="Francisco Corella" userId="489df00013e770df" providerId="LiveId" clId="{41786E78-96EE-4225-880D-5119C700BD48}" dt="2023-07-10T16:56:46.573" v="678" actId="1037"/>
          <ac:spMkLst>
            <pc:docMk/>
            <pc:sldMk cId="1484571201" sldId="340"/>
            <ac:spMk id="28" creationId="{1D106379-1078-1B57-136C-2AD821896244}"/>
          </ac:spMkLst>
        </pc:spChg>
        <pc:spChg chg="add mod">
          <ac:chgData name="Francisco Corella" userId="489df00013e770df" providerId="LiveId" clId="{41786E78-96EE-4225-880D-5119C700BD48}" dt="2023-07-10T16:56:46.573" v="678" actId="1037"/>
          <ac:spMkLst>
            <pc:docMk/>
            <pc:sldMk cId="1484571201" sldId="340"/>
            <ac:spMk id="29" creationId="{8259F890-C9AF-8C21-C0FD-5D63B89327D3}"/>
          </ac:spMkLst>
        </pc:spChg>
        <pc:spChg chg="add mod">
          <ac:chgData name="Francisco Corella" userId="489df00013e770df" providerId="LiveId" clId="{41786E78-96EE-4225-880D-5119C700BD48}" dt="2023-07-10T16:56:46.573" v="678" actId="1037"/>
          <ac:spMkLst>
            <pc:docMk/>
            <pc:sldMk cId="1484571201" sldId="340"/>
            <ac:spMk id="31" creationId="{6C603803-6D4B-3F96-7F09-ACAF31258E28}"/>
          </ac:spMkLst>
        </pc:spChg>
        <pc:spChg chg="mod">
          <ac:chgData name="Francisco Corella" userId="489df00013e770df" providerId="LiveId" clId="{41786E78-96EE-4225-880D-5119C700BD48}" dt="2023-07-10T16:55:50.477" v="654" actId="20577"/>
          <ac:spMkLst>
            <pc:docMk/>
            <pc:sldMk cId="1484571201" sldId="340"/>
            <ac:spMk id="36" creationId="{7AEA4971-D238-F317-421C-1B5C3DEC74CA}"/>
          </ac:spMkLst>
        </pc:spChg>
        <pc:spChg chg="add del mod">
          <ac:chgData name="Francisco Corella" userId="489df00013e770df" providerId="LiveId" clId="{41786E78-96EE-4225-880D-5119C700BD48}" dt="2023-07-10T16:57:22.175" v="696"/>
          <ac:spMkLst>
            <pc:docMk/>
            <pc:sldMk cId="1484571201" sldId="340"/>
            <ac:spMk id="40" creationId="{D8F726D7-B6A1-E07E-63DD-F51381221265}"/>
          </ac:spMkLst>
        </pc:spChg>
        <pc:spChg chg="add del mod">
          <ac:chgData name="Francisco Corella" userId="489df00013e770df" providerId="LiveId" clId="{41786E78-96EE-4225-880D-5119C700BD48}" dt="2023-07-10T16:57:22.175" v="696"/>
          <ac:spMkLst>
            <pc:docMk/>
            <pc:sldMk cId="1484571201" sldId="340"/>
            <ac:spMk id="41" creationId="{5334EB12-7B4A-CB72-D9C9-33F73F45EDC4}"/>
          </ac:spMkLst>
        </pc:spChg>
        <pc:spChg chg="add del mod">
          <ac:chgData name="Francisco Corella" userId="489df00013e770df" providerId="LiveId" clId="{41786E78-96EE-4225-880D-5119C700BD48}" dt="2023-07-10T16:57:22.175" v="696"/>
          <ac:spMkLst>
            <pc:docMk/>
            <pc:sldMk cId="1484571201" sldId="340"/>
            <ac:spMk id="42" creationId="{E90005CC-8BF8-D4C3-B549-DC422C603B03}"/>
          </ac:spMkLst>
        </pc:spChg>
        <pc:spChg chg="del mod">
          <ac:chgData name="Francisco Corella" userId="489df00013e770df" providerId="LiveId" clId="{41786E78-96EE-4225-880D-5119C700BD48}" dt="2023-07-10T17:14:27.327" v="994" actId="478"/>
          <ac:spMkLst>
            <pc:docMk/>
            <pc:sldMk cId="1484571201" sldId="340"/>
            <ac:spMk id="43" creationId="{2A16BE86-4672-EB09-08DE-8A9A7CF986E5}"/>
          </ac:spMkLst>
        </pc:spChg>
        <pc:spChg chg="del mod">
          <ac:chgData name="Francisco Corella" userId="489df00013e770df" providerId="LiveId" clId="{41786E78-96EE-4225-880D-5119C700BD48}" dt="2023-07-10T17:14:27.327" v="994" actId="478"/>
          <ac:spMkLst>
            <pc:docMk/>
            <pc:sldMk cId="1484571201" sldId="340"/>
            <ac:spMk id="44" creationId="{EC41C3C9-E49F-5B15-D615-E84B879F0145}"/>
          </ac:spMkLst>
        </pc:spChg>
        <pc:spChg chg="add del mod">
          <ac:chgData name="Francisco Corella" userId="489df00013e770df" providerId="LiveId" clId="{41786E78-96EE-4225-880D-5119C700BD48}" dt="2023-07-10T16:57:22.175" v="696"/>
          <ac:spMkLst>
            <pc:docMk/>
            <pc:sldMk cId="1484571201" sldId="340"/>
            <ac:spMk id="45" creationId="{B58840BF-6D62-B7ED-039D-CDD4155883C5}"/>
          </ac:spMkLst>
        </pc:spChg>
        <pc:spChg chg="add del mod">
          <ac:chgData name="Francisco Corella" userId="489df00013e770df" providerId="LiveId" clId="{41786E78-96EE-4225-880D-5119C700BD48}" dt="2023-07-10T16:57:22.175" v="696"/>
          <ac:spMkLst>
            <pc:docMk/>
            <pc:sldMk cId="1484571201" sldId="340"/>
            <ac:spMk id="46" creationId="{7D28DB9A-CD9D-F3EF-98D8-908DD4C20868}"/>
          </ac:spMkLst>
        </pc:spChg>
        <pc:spChg chg="add del mod">
          <ac:chgData name="Francisco Corella" userId="489df00013e770df" providerId="LiveId" clId="{41786E78-96EE-4225-880D-5119C700BD48}" dt="2023-07-10T16:57:22.175" v="696"/>
          <ac:spMkLst>
            <pc:docMk/>
            <pc:sldMk cId="1484571201" sldId="340"/>
            <ac:spMk id="47" creationId="{BE138A37-09BD-ABCC-A326-80E9ECEC8806}"/>
          </ac:spMkLst>
        </pc:spChg>
        <pc:spChg chg="add del mod">
          <ac:chgData name="Francisco Corella" userId="489df00013e770df" providerId="LiveId" clId="{41786E78-96EE-4225-880D-5119C700BD48}" dt="2023-07-10T16:57:22.175" v="696"/>
          <ac:spMkLst>
            <pc:docMk/>
            <pc:sldMk cId="1484571201" sldId="340"/>
            <ac:spMk id="48" creationId="{BE04100B-4BC3-94BE-D242-3107CC484B5D}"/>
          </ac:spMkLst>
        </pc:spChg>
        <pc:spChg chg="add del mod">
          <ac:chgData name="Francisco Corella" userId="489df00013e770df" providerId="LiveId" clId="{41786E78-96EE-4225-880D-5119C700BD48}" dt="2023-07-10T16:57:22.175" v="696"/>
          <ac:spMkLst>
            <pc:docMk/>
            <pc:sldMk cId="1484571201" sldId="340"/>
            <ac:spMk id="49" creationId="{33F7C470-B60B-5CB8-44D5-99AB67E16EE2}"/>
          </ac:spMkLst>
        </pc:spChg>
        <pc:spChg chg="add mod">
          <ac:chgData name="Francisco Corella" userId="489df00013e770df" providerId="LiveId" clId="{41786E78-96EE-4225-880D-5119C700BD48}" dt="2023-07-10T16:57:55.803" v="725" actId="1035"/>
          <ac:spMkLst>
            <pc:docMk/>
            <pc:sldMk cId="1484571201" sldId="340"/>
            <ac:spMk id="52" creationId="{14701459-BC84-A5DA-0BF4-F773AD50542B}"/>
          </ac:spMkLst>
        </pc:spChg>
        <pc:spChg chg="mod">
          <ac:chgData name="Francisco Corella" userId="489df00013e770df" providerId="LiveId" clId="{41786E78-96EE-4225-880D-5119C700BD48}" dt="2023-07-10T16:58:52.211" v="739" actId="20577"/>
          <ac:spMkLst>
            <pc:docMk/>
            <pc:sldMk cId="1484571201" sldId="340"/>
            <ac:spMk id="58" creationId="{B18D97FD-0E30-20D0-5AE5-9CE49853F727}"/>
          </ac:spMkLst>
        </pc:spChg>
        <pc:spChg chg="mod">
          <ac:chgData name="Francisco Corella" userId="489df00013e770df" providerId="LiveId" clId="{41786E78-96EE-4225-880D-5119C700BD48}" dt="2023-07-10T16:51:39.024" v="596" actId="1036"/>
          <ac:spMkLst>
            <pc:docMk/>
            <pc:sldMk cId="1484571201" sldId="340"/>
            <ac:spMk id="59" creationId="{C24CDA2B-D410-9095-4A96-3A7B054568AF}"/>
          </ac:spMkLst>
        </pc:spChg>
        <pc:spChg chg="mod">
          <ac:chgData name="Francisco Corella" userId="489df00013e770df" providerId="LiveId" clId="{41786E78-96EE-4225-880D-5119C700BD48}" dt="2023-07-10T16:51:39.024" v="596" actId="1036"/>
          <ac:spMkLst>
            <pc:docMk/>
            <pc:sldMk cId="1484571201" sldId="340"/>
            <ac:spMk id="61" creationId="{5BD72E67-164B-10AE-BAB4-CECAFDB001D4}"/>
          </ac:spMkLst>
        </pc:spChg>
        <pc:spChg chg="add mod">
          <ac:chgData name="Francisco Corella" userId="489df00013e770df" providerId="LiveId" clId="{41786E78-96EE-4225-880D-5119C700BD48}" dt="2023-07-10T17:14:28.782" v="995"/>
          <ac:spMkLst>
            <pc:docMk/>
            <pc:sldMk cId="1484571201" sldId="340"/>
            <ac:spMk id="62" creationId="{69EEDF26-D455-E9C9-7579-A4BB44AC1699}"/>
          </ac:spMkLst>
        </pc:spChg>
        <pc:spChg chg="add mod">
          <ac:chgData name="Francisco Corella" userId="489df00013e770df" providerId="LiveId" clId="{41786E78-96EE-4225-880D-5119C700BD48}" dt="2023-07-10T17:14:28.782" v="995"/>
          <ac:spMkLst>
            <pc:docMk/>
            <pc:sldMk cId="1484571201" sldId="340"/>
            <ac:spMk id="63" creationId="{DF450A76-B20A-5F65-1E9F-85F47504BF29}"/>
          </ac:spMkLst>
        </pc:spChg>
        <pc:spChg chg="del">
          <ac:chgData name="Francisco Corella" userId="489df00013e770df" providerId="LiveId" clId="{41786E78-96EE-4225-880D-5119C700BD48}" dt="2023-07-10T16:51:32.971" v="579" actId="478"/>
          <ac:spMkLst>
            <pc:docMk/>
            <pc:sldMk cId="1484571201" sldId="340"/>
            <ac:spMk id="64" creationId="{D4AAB56A-FFC6-AE60-BBF9-0EC8A3250945}"/>
          </ac:spMkLst>
        </pc:spChg>
        <pc:spChg chg="add mod">
          <ac:chgData name="Francisco Corella" userId="489df00013e770df" providerId="LiveId" clId="{41786E78-96EE-4225-880D-5119C700BD48}" dt="2023-07-10T17:14:28.782" v="995"/>
          <ac:spMkLst>
            <pc:docMk/>
            <pc:sldMk cId="1484571201" sldId="340"/>
            <ac:spMk id="65" creationId="{3C1E2D61-B5D7-3DA6-F28A-CA5E29AC1237}"/>
          </ac:spMkLst>
        </pc:spChg>
        <pc:spChg chg="add mod">
          <ac:chgData name="Francisco Corella" userId="489df00013e770df" providerId="LiveId" clId="{41786E78-96EE-4225-880D-5119C700BD48}" dt="2023-07-10T17:14:28.782" v="995"/>
          <ac:spMkLst>
            <pc:docMk/>
            <pc:sldMk cId="1484571201" sldId="340"/>
            <ac:spMk id="66" creationId="{6E9BB6F4-DA10-5C22-5E69-64CB6C9C5757}"/>
          </ac:spMkLst>
        </pc:spChg>
        <pc:spChg chg="del">
          <ac:chgData name="Francisco Corella" userId="489df00013e770df" providerId="LiveId" clId="{41786E78-96EE-4225-880D-5119C700BD48}" dt="2023-07-10T16:51:31.516" v="578" actId="478"/>
          <ac:spMkLst>
            <pc:docMk/>
            <pc:sldMk cId="1484571201" sldId="340"/>
            <ac:spMk id="67" creationId="{3C4EBCF4-1F40-DD29-90DE-C4AC42B782FA}"/>
          </ac:spMkLst>
        </pc:spChg>
        <pc:spChg chg="mod">
          <ac:chgData name="Francisco Corella" userId="489df00013e770df" providerId="LiveId" clId="{41786E78-96EE-4225-880D-5119C700BD48}" dt="2023-07-10T17:14:28.782" v="995"/>
          <ac:spMkLst>
            <pc:docMk/>
            <pc:sldMk cId="1484571201" sldId="340"/>
            <ac:spMk id="70" creationId="{4AFDBD1E-BB4E-D1BF-DF75-C119A5E6313F}"/>
          </ac:spMkLst>
        </pc:spChg>
        <pc:spChg chg="mod">
          <ac:chgData name="Francisco Corella" userId="489df00013e770df" providerId="LiveId" clId="{41786E78-96EE-4225-880D-5119C700BD48}" dt="2023-07-10T17:14:28.782" v="995"/>
          <ac:spMkLst>
            <pc:docMk/>
            <pc:sldMk cId="1484571201" sldId="340"/>
            <ac:spMk id="71" creationId="{9888C8E0-3A1F-F02B-555C-930653774F3D}"/>
          </ac:spMkLst>
        </pc:spChg>
        <pc:spChg chg="mod">
          <ac:chgData name="Francisco Corella" userId="489df00013e770df" providerId="LiveId" clId="{41786E78-96EE-4225-880D-5119C700BD48}" dt="2023-07-10T17:14:28.782" v="995"/>
          <ac:spMkLst>
            <pc:docMk/>
            <pc:sldMk cId="1484571201" sldId="340"/>
            <ac:spMk id="72" creationId="{F153F636-4C3E-2DAD-B307-590F4CB6A258}"/>
          </ac:spMkLst>
        </pc:spChg>
        <pc:spChg chg="mod">
          <ac:chgData name="Francisco Corella" userId="489df00013e770df" providerId="LiveId" clId="{41786E78-96EE-4225-880D-5119C700BD48}" dt="2023-07-10T16:51:39.024" v="596" actId="1036"/>
          <ac:spMkLst>
            <pc:docMk/>
            <pc:sldMk cId="1484571201" sldId="340"/>
            <ac:spMk id="73" creationId="{9F2A05B3-00B9-2C56-0FAB-71596AE6B08E}"/>
          </ac:spMkLst>
        </pc:spChg>
        <pc:spChg chg="mod">
          <ac:chgData name="Francisco Corella" userId="489df00013e770df" providerId="LiveId" clId="{41786E78-96EE-4225-880D-5119C700BD48}" dt="2023-07-10T17:14:28.782" v="995"/>
          <ac:spMkLst>
            <pc:docMk/>
            <pc:sldMk cId="1484571201" sldId="340"/>
            <ac:spMk id="74" creationId="{383CC5CB-1D17-E0A9-8402-89A018A9B8B2}"/>
          </ac:spMkLst>
        </pc:spChg>
        <pc:spChg chg="mod">
          <ac:chgData name="Francisco Corella" userId="489df00013e770df" providerId="LiveId" clId="{41786E78-96EE-4225-880D-5119C700BD48}" dt="2023-07-10T17:14:28.782" v="995"/>
          <ac:spMkLst>
            <pc:docMk/>
            <pc:sldMk cId="1484571201" sldId="340"/>
            <ac:spMk id="75" creationId="{AF277348-1F5E-B7EE-3F32-C279B45F0E9B}"/>
          </ac:spMkLst>
        </pc:spChg>
        <pc:spChg chg="del mod">
          <ac:chgData name="Francisco Corella" userId="489df00013e770df" providerId="LiveId" clId="{41786E78-96EE-4225-880D-5119C700BD48}" dt="2023-07-10T17:14:27.327" v="994" actId="478"/>
          <ac:spMkLst>
            <pc:docMk/>
            <pc:sldMk cId="1484571201" sldId="340"/>
            <ac:spMk id="76" creationId="{65790FF0-C898-040C-89CC-C0FB0B3316FE}"/>
          </ac:spMkLst>
        </pc:spChg>
        <pc:spChg chg="del mod">
          <ac:chgData name="Francisco Corella" userId="489df00013e770df" providerId="LiveId" clId="{41786E78-96EE-4225-880D-5119C700BD48}" dt="2023-07-10T17:14:27.327" v="994" actId="478"/>
          <ac:spMkLst>
            <pc:docMk/>
            <pc:sldMk cId="1484571201" sldId="340"/>
            <ac:spMk id="77" creationId="{473CC0ED-0C53-B6D8-A7F8-8ACEFE7603C4}"/>
          </ac:spMkLst>
        </pc:spChg>
        <pc:spChg chg="mod">
          <ac:chgData name="Francisco Corella" userId="489df00013e770df" providerId="LiveId" clId="{41786E78-96EE-4225-880D-5119C700BD48}" dt="2023-07-10T17:14:28.782" v="995"/>
          <ac:spMkLst>
            <pc:docMk/>
            <pc:sldMk cId="1484571201" sldId="340"/>
            <ac:spMk id="78" creationId="{2F5AE1E8-7F7B-BD35-2663-A01ED767BEB4}"/>
          </ac:spMkLst>
        </pc:spChg>
        <pc:spChg chg="add mod">
          <ac:chgData name="Francisco Corella" userId="489df00013e770df" providerId="LiveId" clId="{41786E78-96EE-4225-880D-5119C700BD48}" dt="2023-07-10T17:14:28.782" v="995"/>
          <ac:spMkLst>
            <pc:docMk/>
            <pc:sldMk cId="1484571201" sldId="340"/>
            <ac:spMk id="79" creationId="{A9D710F7-2226-252C-E012-70B5C45E2710}"/>
          </ac:spMkLst>
        </pc:spChg>
        <pc:spChg chg="mod">
          <ac:chgData name="Francisco Corella" userId="489df00013e770df" providerId="LiveId" clId="{41786E78-96EE-4225-880D-5119C700BD48}" dt="2023-07-10T16:51:39.024" v="596" actId="1036"/>
          <ac:spMkLst>
            <pc:docMk/>
            <pc:sldMk cId="1484571201" sldId="340"/>
            <ac:spMk id="81" creationId="{66ECE430-DCAB-190C-EF4D-9E9FEBA7B7B9}"/>
          </ac:spMkLst>
        </pc:spChg>
        <pc:spChg chg="mod">
          <ac:chgData name="Francisco Corella" userId="489df00013e770df" providerId="LiveId" clId="{41786E78-96EE-4225-880D-5119C700BD48}" dt="2023-07-10T16:51:39.024" v="596" actId="1036"/>
          <ac:spMkLst>
            <pc:docMk/>
            <pc:sldMk cId="1484571201" sldId="340"/>
            <ac:spMk id="82" creationId="{8997CE9E-6EFC-C3A0-CDE6-F3D75DF1BE93}"/>
          </ac:spMkLst>
        </pc:spChg>
        <pc:spChg chg="add mod">
          <ac:chgData name="Francisco Corella" userId="489df00013e770df" providerId="LiveId" clId="{41786E78-96EE-4225-880D-5119C700BD48}" dt="2023-07-10T17:14:28.782" v="995"/>
          <ac:spMkLst>
            <pc:docMk/>
            <pc:sldMk cId="1484571201" sldId="340"/>
            <ac:spMk id="83" creationId="{92234E44-A861-4668-5169-2657CB8C66E9}"/>
          </ac:spMkLst>
        </pc:spChg>
        <pc:spChg chg="add mod">
          <ac:chgData name="Francisco Corella" userId="489df00013e770df" providerId="LiveId" clId="{41786E78-96EE-4225-880D-5119C700BD48}" dt="2023-07-10T17:14:28.782" v="995"/>
          <ac:spMkLst>
            <pc:docMk/>
            <pc:sldMk cId="1484571201" sldId="340"/>
            <ac:spMk id="84" creationId="{8897E121-2DB3-6F51-434E-145D3C04C238}"/>
          </ac:spMkLst>
        </pc:spChg>
        <pc:spChg chg="add mod">
          <ac:chgData name="Francisco Corella" userId="489df00013e770df" providerId="LiveId" clId="{41786E78-96EE-4225-880D-5119C700BD48}" dt="2023-07-10T17:14:28.782" v="995"/>
          <ac:spMkLst>
            <pc:docMk/>
            <pc:sldMk cId="1484571201" sldId="340"/>
            <ac:spMk id="85" creationId="{7D249766-946C-50CB-9FE8-CF229F45D0B8}"/>
          </ac:spMkLst>
        </pc:spChg>
        <pc:spChg chg="add mod">
          <ac:chgData name="Francisco Corella" userId="489df00013e770df" providerId="LiveId" clId="{41786E78-96EE-4225-880D-5119C700BD48}" dt="2023-07-10T17:14:28.782" v="995"/>
          <ac:spMkLst>
            <pc:docMk/>
            <pc:sldMk cId="1484571201" sldId="340"/>
            <ac:spMk id="86" creationId="{8EEB7589-151A-5B5A-8A34-5A20331BFF07}"/>
          </ac:spMkLst>
        </pc:spChg>
        <pc:spChg chg="add mod">
          <ac:chgData name="Francisco Corella" userId="489df00013e770df" providerId="LiveId" clId="{41786E78-96EE-4225-880D-5119C700BD48}" dt="2023-07-10T17:14:28.782" v="995"/>
          <ac:spMkLst>
            <pc:docMk/>
            <pc:sldMk cId="1484571201" sldId="340"/>
            <ac:spMk id="87" creationId="{7672CA4F-5BE1-006D-C83E-B2B0FD1F2C7A}"/>
          </ac:spMkLst>
        </pc:spChg>
        <pc:grpChg chg="add mod">
          <ac:chgData name="Francisco Corella" userId="489df00013e770df" providerId="LiveId" clId="{41786E78-96EE-4225-880D-5119C700BD48}" dt="2023-07-10T17:14:28.782" v="995"/>
          <ac:grpSpMkLst>
            <pc:docMk/>
            <pc:sldMk cId="1484571201" sldId="340"/>
            <ac:grpSpMk id="68" creationId="{C68F341C-28C6-926B-2B9F-F18E36B73FD8}"/>
          </ac:grpSpMkLst>
        </pc:grpChg>
        <pc:cxnChg chg="add mod">
          <ac:chgData name="Francisco Corella" userId="489df00013e770df" providerId="LiveId" clId="{41786E78-96EE-4225-880D-5119C700BD48}" dt="2023-07-10T16:54:49.358" v="622" actId="1038"/>
          <ac:cxnSpMkLst>
            <pc:docMk/>
            <pc:sldMk cId="1484571201" sldId="340"/>
            <ac:cxnSpMk id="9" creationId="{3D4ADB3E-1985-91F9-9EB0-B0F9763409F3}"/>
          </ac:cxnSpMkLst>
        </pc:cxnChg>
        <pc:cxnChg chg="mod">
          <ac:chgData name="Francisco Corella" userId="489df00013e770df" providerId="LiveId" clId="{41786E78-96EE-4225-880D-5119C700BD48}" dt="2023-07-10T17:14:27.327" v="994" actId="478"/>
          <ac:cxnSpMkLst>
            <pc:docMk/>
            <pc:sldMk cId="1484571201" sldId="340"/>
            <ac:cxnSpMk id="30" creationId="{A9E54A76-8321-7225-EB4D-814F1ABF0707}"/>
          </ac:cxnSpMkLst>
        </pc:cxnChg>
        <pc:cxnChg chg="add mod">
          <ac:chgData name="Francisco Corella" userId="489df00013e770df" providerId="LiveId" clId="{41786E78-96EE-4225-880D-5119C700BD48}" dt="2023-07-10T16:57:12.166" v="694" actId="14100"/>
          <ac:cxnSpMkLst>
            <pc:docMk/>
            <pc:sldMk cId="1484571201" sldId="340"/>
            <ac:cxnSpMk id="32" creationId="{B25A706A-77A7-843F-E3E0-677D4BEEC499}"/>
          </ac:cxnSpMkLst>
        </pc:cxnChg>
        <pc:cxnChg chg="add del mod">
          <ac:chgData name="Francisco Corella" userId="489df00013e770df" providerId="LiveId" clId="{41786E78-96EE-4225-880D-5119C700BD48}" dt="2023-07-10T16:58:02.107" v="726" actId="478"/>
          <ac:cxnSpMkLst>
            <pc:docMk/>
            <pc:sldMk cId="1484571201" sldId="340"/>
            <ac:cxnSpMk id="38" creationId="{B9D382A9-EE44-3F8D-42CC-A79AD46C51FD}"/>
          </ac:cxnSpMkLst>
        </pc:cxnChg>
        <pc:cxnChg chg="add del mod">
          <ac:chgData name="Francisco Corella" userId="489df00013e770df" providerId="LiveId" clId="{41786E78-96EE-4225-880D-5119C700BD48}" dt="2023-07-10T16:57:22.175" v="696"/>
          <ac:cxnSpMkLst>
            <pc:docMk/>
            <pc:sldMk cId="1484571201" sldId="340"/>
            <ac:cxnSpMk id="50" creationId="{65FB7A1E-D247-21D4-8BEA-D6DD8FEB2343}"/>
          </ac:cxnSpMkLst>
        </pc:cxnChg>
        <pc:cxnChg chg="add del mod">
          <ac:chgData name="Francisco Corella" userId="489df00013e770df" providerId="LiveId" clId="{41786E78-96EE-4225-880D-5119C700BD48}" dt="2023-07-10T16:57:22.175" v="696"/>
          <ac:cxnSpMkLst>
            <pc:docMk/>
            <pc:sldMk cId="1484571201" sldId="340"/>
            <ac:cxnSpMk id="51" creationId="{97498AA5-D708-A098-2266-057BABCE09FA}"/>
          </ac:cxnSpMkLst>
        </pc:cxnChg>
        <pc:cxnChg chg="add mod">
          <ac:chgData name="Francisco Corella" userId="489df00013e770df" providerId="LiveId" clId="{41786E78-96EE-4225-880D-5119C700BD48}" dt="2023-07-10T16:58:17.246" v="729" actId="14100"/>
          <ac:cxnSpMkLst>
            <pc:docMk/>
            <pc:sldMk cId="1484571201" sldId="340"/>
            <ac:cxnSpMk id="53" creationId="{65D0379F-FCC6-CE03-46C2-0D1BE0E4671E}"/>
          </ac:cxnSpMkLst>
        </pc:cxnChg>
        <pc:cxnChg chg="add mod">
          <ac:chgData name="Francisco Corella" userId="489df00013e770df" providerId="LiveId" clId="{41786E78-96EE-4225-880D-5119C700BD48}" dt="2023-07-10T16:58:31.012" v="732" actId="14100"/>
          <ac:cxnSpMkLst>
            <pc:docMk/>
            <pc:sldMk cId="1484571201" sldId="340"/>
            <ac:cxnSpMk id="56" creationId="{94410546-0236-A9A1-BECA-26C3C5F29D86}"/>
          </ac:cxnSpMkLst>
        </pc:cxnChg>
        <pc:cxnChg chg="mod">
          <ac:chgData name="Francisco Corella" userId="489df00013e770df" providerId="LiveId" clId="{41786E78-96EE-4225-880D-5119C700BD48}" dt="2023-07-10T16:51:39.024" v="596" actId="1036"/>
          <ac:cxnSpMkLst>
            <pc:docMk/>
            <pc:sldMk cId="1484571201" sldId="340"/>
            <ac:cxnSpMk id="69" creationId="{3FDF6C1E-44D2-85BD-684D-221A25352CE1}"/>
          </ac:cxnSpMkLst>
        </pc:cxnChg>
        <pc:cxnChg chg="mod">
          <ac:chgData name="Francisco Corella" userId="489df00013e770df" providerId="LiveId" clId="{41786E78-96EE-4225-880D-5119C700BD48}" dt="2023-07-10T17:14:27.327" v="994" actId="478"/>
          <ac:cxnSpMkLst>
            <pc:docMk/>
            <pc:sldMk cId="1484571201" sldId="340"/>
            <ac:cxnSpMk id="80" creationId="{CF1C9878-AEA1-EF5A-84DF-7A1255B22B19}"/>
          </ac:cxnSpMkLst>
        </pc:cxnChg>
      </pc:sldChg>
      <pc:sldChg chg="del">
        <pc:chgData name="Francisco Corella" userId="489df00013e770df" providerId="LiveId" clId="{41786E78-96EE-4225-880D-5119C700BD48}" dt="2023-07-10T16:59:39.627" v="740" actId="47"/>
        <pc:sldMkLst>
          <pc:docMk/>
          <pc:sldMk cId="1778788177" sldId="341"/>
        </pc:sldMkLst>
      </pc:sldChg>
      <pc:sldChg chg="addSp delSp modSp del mod">
        <pc:chgData name="Francisco Corella" userId="489df00013e770df" providerId="LiveId" clId="{41786E78-96EE-4225-880D-5119C700BD48}" dt="2023-07-10T19:58:08.779" v="2328" actId="47"/>
        <pc:sldMkLst>
          <pc:docMk/>
          <pc:sldMk cId="1326171007" sldId="343"/>
        </pc:sldMkLst>
        <pc:spChg chg="add mod">
          <ac:chgData name="Francisco Corella" userId="489df00013e770df" providerId="LiveId" clId="{41786E78-96EE-4225-880D-5119C700BD48}" dt="2023-07-10T17:11:35.243" v="993" actId="1035"/>
          <ac:spMkLst>
            <pc:docMk/>
            <pc:sldMk cId="1326171007" sldId="343"/>
            <ac:spMk id="2" creationId="{04DBBC7C-D197-250F-AA81-E125BD78CDF9}"/>
          </ac:spMkLst>
        </pc:spChg>
        <pc:spChg chg="mod">
          <ac:chgData name="Francisco Corella" userId="489df00013e770df" providerId="LiveId" clId="{41786E78-96EE-4225-880D-5119C700BD48}" dt="2023-07-10T17:01:39.230" v="772"/>
          <ac:spMkLst>
            <pc:docMk/>
            <pc:sldMk cId="1326171007" sldId="343"/>
            <ac:spMk id="4" creationId="{BEC4807C-282C-77B7-DAB8-946507D6C2FA}"/>
          </ac:spMkLst>
        </pc:spChg>
        <pc:spChg chg="mod">
          <ac:chgData name="Francisco Corella" userId="489df00013e770df" providerId="LiveId" clId="{41786E78-96EE-4225-880D-5119C700BD48}" dt="2023-07-10T17:01:39.230" v="772"/>
          <ac:spMkLst>
            <pc:docMk/>
            <pc:sldMk cId="1326171007" sldId="343"/>
            <ac:spMk id="5" creationId="{377F6221-4EE4-D96D-00CA-966CC44D97C5}"/>
          </ac:spMkLst>
        </pc:spChg>
        <pc:spChg chg="add mod">
          <ac:chgData name="Francisco Corella" userId="489df00013e770df" providerId="LiveId" clId="{41786E78-96EE-4225-880D-5119C700BD48}" dt="2023-07-10T17:11:35.243" v="993" actId="1035"/>
          <ac:spMkLst>
            <pc:docMk/>
            <pc:sldMk cId="1326171007" sldId="343"/>
            <ac:spMk id="6" creationId="{653BE000-DB3B-DC29-A251-4C564E08F5F1}"/>
          </ac:spMkLst>
        </pc:spChg>
        <pc:spChg chg="add mod">
          <ac:chgData name="Francisco Corella" userId="489df00013e770df" providerId="LiveId" clId="{41786E78-96EE-4225-880D-5119C700BD48}" dt="2023-07-10T17:11:35.243" v="993" actId="1035"/>
          <ac:spMkLst>
            <pc:docMk/>
            <pc:sldMk cId="1326171007" sldId="343"/>
            <ac:spMk id="7" creationId="{E3328D17-0C06-C549-93CA-52DD11006C48}"/>
          </ac:spMkLst>
        </pc:spChg>
        <pc:spChg chg="add mod">
          <ac:chgData name="Francisco Corella" userId="489df00013e770df" providerId="LiveId" clId="{41786E78-96EE-4225-880D-5119C700BD48}" dt="2023-07-10T17:11:35.243" v="993" actId="1035"/>
          <ac:spMkLst>
            <pc:docMk/>
            <pc:sldMk cId="1326171007" sldId="343"/>
            <ac:spMk id="8" creationId="{07BBB4B0-07C5-5E9A-ADCA-1703F6E166A4}"/>
          </ac:spMkLst>
        </pc:spChg>
        <pc:spChg chg="add mod">
          <ac:chgData name="Francisco Corella" userId="489df00013e770df" providerId="LiveId" clId="{41786E78-96EE-4225-880D-5119C700BD48}" dt="2023-07-10T17:10:48.025" v="983" actId="1036"/>
          <ac:spMkLst>
            <pc:docMk/>
            <pc:sldMk cId="1326171007" sldId="343"/>
            <ac:spMk id="9" creationId="{8BD3514B-29A4-3489-3345-A798E9FD5AE8}"/>
          </ac:spMkLst>
        </pc:spChg>
        <pc:spChg chg="add mod">
          <ac:chgData name="Francisco Corella" userId="489df00013e770df" providerId="LiveId" clId="{41786E78-96EE-4225-880D-5119C700BD48}" dt="2023-07-10T17:10:48.025" v="983" actId="1036"/>
          <ac:spMkLst>
            <pc:docMk/>
            <pc:sldMk cId="1326171007" sldId="343"/>
            <ac:spMk id="10" creationId="{AA3FB22A-FFEF-093E-BF85-FD1E4625185E}"/>
          </ac:spMkLst>
        </pc:spChg>
        <pc:spChg chg="add mod">
          <ac:chgData name="Francisco Corella" userId="489df00013e770df" providerId="LiveId" clId="{41786E78-96EE-4225-880D-5119C700BD48}" dt="2023-07-10T17:01:55.173" v="777" actId="1035"/>
          <ac:spMkLst>
            <pc:docMk/>
            <pc:sldMk cId="1326171007" sldId="343"/>
            <ac:spMk id="11" creationId="{95C59B61-993F-3BC6-772C-975FB3D2F8DF}"/>
          </ac:spMkLst>
        </pc:spChg>
        <pc:spChg chg="add mod">
          <ac:chgData name="Francisco Corella" userId="489df00013e770df" providerId="LiveId" clId="{41786E78-96EE-4225-880D-5119C700BD48}" dt="2023-07-10T17:01:55.173" v="777" actId="1035"/>
          <ac:spMkLst>
            <pc:docMk/>
            <pc:sldMk cId="1326171007" sldId="343"/>
            <ac:spMk id="12" creationId="{36A09FCE-E900-951C-D16A-9EA2DFEC19C4}"/>
          </ac:spMkLst>
        </pc:spChg>
        <pc:spChg chg="add mod">
          <ac:chgData name="Francisco Corella" userId="489df00013e770df" providerId="LiveId" clId="{41786E78-96EE-4225-880D-5119C700BD48}" dt="2023-07-10T17:01:55.173" v="777" actId="1035"/>
          <ac:spMkLst>
            <pc:docMk/>
            <pc:sldMk cId="1326171007" sldId="343"/>
            <ac:spMk id="13" creationId="{D8547B41-CA8C-6FC1-CFEB-3722D3E5B39A}"/>
          </ac:spMkLst>
        </pc:spChg>
        <pc:spChg chg="add mod">
          <ac:chgData name="Francisco Corella" userId="489df00013e770df" providerId="LiveId" clId="{41786E78-96EE-4225-880D-5119C700BD48}" dt="2023-07-10T17:01:55.173" v="777" actId="1035"/>
          <ac:spMkLst>
            <pc:docMk/>
            <pc:sldMk cId="1326171007" sldId="343"/>
            <ac:spMk id="14" creationId="{65B680B1-9DD0-E754-323F-AE62A71BD576}"/>
          </ac:spMkLst>
        </pc:spChg>
        <pc:spChg chg="add mod">
          <ac:chgData name="Francisco Corella" userId="489df00013e770df" providerId="LiveId" clId="{41786E78-96EE-4225-880D-5119C700BD48}" dt="2023-07-10T17:11:22.901" v="984" actId="14100"/>
          <ac:spMkLst>
            <pc:docMk/>
            <pc:sldMk cId="1326171007" sldId="343"/>
            <ac:spMk id="15" creationId="{75BEBC4B-F6D1-6A61-DE35-080A1BAB639A}"/>
          </ac:spMkLst>
        </pc:spChg>
        <pc:spChg chg="add mod">
          <ac:chgData name="Francisco Corella" userId="489df00013e770df" providerId="LiveId" clId="{41786E78-96EE-4225-880D-5119C700BD48}" dt="2023-07-10T17:08:32.180" v="928" actId="1035"/>
          <ac:spMkLst>
            <pc:docMk/>
            <pc:sldMk cId="1326171007" sldId="343"/>
            <ac:spMk id="16" creationId="{B4DAD26C-2B81-9269-63B1-5952D5898346}"/>
          </ac:spMkLst>
        </pc:spChg>
        <pc:spChg chg="mod">
          <ac:chgData name="Francisco Corella" userId="489df00013e770df" providerId="LiveId" clId="{41786E78-96EE-4225-880D-5119C700BD48}" dt="2023-07-10T17:08:58.349" v="931" actId="14100"/>
          <ac:spMkLst>
            <pc:docMk/>
            <pc:sldMk cId="1326171007" sldId="343"/>
            <ac:spMk id="34" creationId="{D0AB19A3-64CC-821B-880C-60EF966304E2}"/>
          </ac:spMkLst>
        </pc:spChg>
        <pc:spChg chg="mod">
          <ac:chgData name="Francisco Corella" userId="489df00013e770df" providerId="LiveId" clId="{41786E78-96EE-4225-880D-5119C700BD48}" dt="2023-07-10T17:36:52.533" v="1170" actId="20577"/>
          <ac:spMkLst>
            <pc:docMk/>
            <pc:sldMk cId="1326171007" sldId="343"/>
            <ac:spMk id="36" creationId="{7AEA4971-D238-F317-421C-1B5C3DEC74CA}"/>
          </ac:spMkLst>
        </pc:spChg>
        <pc:spChg chg="mod">
          <ac:chgData name="Francisco Corella" userId="489df00013e770df" providerId="LiveId" clId="{41786E78-96EE-4225-880D-5119C700BD48}" dt="2023-07-10T17:04:55.973" v="849" actId="1037"/>
          <ac:spMkLst>
            <pc:docMk/>
            <pc:sldMk cId="1326171007" sldId="343"/>
            <ac:spMk id="71" creationId="{FE3F7381-2188-E230-F4E3-A53EF9F2AAC7}"/>
          </ac:spMkLst>
        </pc:spChg>
        <pc:spChg chg="mod">
          <ac:chgData name="Francisco Corella" userId="489df00013e770df" providerId="LiveId" clId="{41786E78-96EE-4225-880D-5119C700BD48}" dt="2023-07-10T17:04:55.973" v="849" actId="1037"/>
          <ac:spMkLst>
            <pc:docMk/>
            <pc:sldMk cId="1326171007" sldId="343"/>
            <ac:spMk id="76" creationId="{F79A2009-524D-C8CC-CDD9-D642B29D0129}"/>
          </ac:spMkLst>
        </pc:spChg>
        <pc:spChg chg="mod">
          <ac:chgData name="Francisco Corella" userId="489df00013e770df" providerId="LiveId" clId="{41786E78-96EE-4225-880D-5119C700BD48}" dt="2023-07-10T17:09:07.033" v="932" actId="14100"/>
          <ac:spMkLst>
            <pc:docMk/>
            <pc:sldMk cId="1326171007" sldId="343"/>
            <ac:spMk id="96" creationId="{3AAB739F-FDDF-B611-6907-72B9C30AB208}"/>
          </ac:spMkLst>
        </pc:spChg>
        <pc:spChg chg="mod">
          <ac:chgData name="Francisco Corella" userId="489df00013e770df" providerId="LiveId" clId="{41786E78-96EE-4225-880D-5119C700BD48}" dt="2023-07-10T17:04:55.973" v="849" actId="1037"/>
          <ac:spMkLst>
            <pc:docMk/>
            <pc:sldMk cId="1326171007" sldId="343"/>
            <ac:spMk id="117" creationId="{25F9D282-E96E-B55E-2BE5-37D3DB0FF158}"/>
          </ac:spMkLst>
        </pc:spChg>
        <pc:spChg chg="mod">
          <ac:chgData name="Francisco Corella" userId="489df00013e770df" providerId="LiveId" clId="{41786E78-96EE-4225-880D-5119C700BD48}" dt="2023-07-10T17:09:27.506" v="957" actId="1035"/>
          <ac:spMkLst>
            <pc:docMk/>
            <pc:sldMk cId="1326171007" sldId="343"/>
            <ac:spMk id="120" creationId="{97DC2FA2-9224-9BA2-7765-034DD6618915}"/>
          </ac:spMkLst>
        </pc:spChg>
        <pc:spChg chg="mod">
          <ac:chgData name="Francisco Corella" userId="489df00013e770df" providerId="LiveId" clId="{41786E78-96EE-4225-880D-5119C700BD48}" dt="2023-07-10T17:09:27.506" v="957" actId="1035"/>
          <ac:spMkLst>
            <pc:docMk/>
            <pc:sldMk cId="1326171007" sldId="343"/>
            <ac:spMk id="121" creationId="{BA013166-9FFE-8557-7C2E-611297AA625D}"/>
          </ac:spMkLst>
        </pc:spChg>
        <pc:grpChg chg="add mod">
          <ac:chgData name="Francisco Corella" userId="489df00013e770df" providerId="LiveId" clId="{41786E78-96EE-4225-880D-5119C700BD48}" dt="2023-07-10T17:11:35.243" v="993" actId="1035"/>
          <ac:grpSpMkLst>
            <pc:docMk/>
            <pc:sldMk cId="1326171007" sldId="343"/>
            <ac:grpSpMk id="3" creationId="{99836FA0-1AEF-0887-E747-F01B797311DF}"/>
          </ac:grpSpMkLst>
        </pc:grpChg>
        <pc:cxnChg chg="add del mod">
          <ac:chgData name="Francisco Corella" userId="489df00013e770df" providerId="LiveId" clId="{41786E78-96EE-4225-880D-5119C700BD48}" dt="2023-07-10T17:10:02.610" v="961" actId="478"/>
          <ac:cxnSpMkLst>
            <pc:docMk/>
            <pc:sldMk cId="1326171007" sldId="343"/>
            <ac:cxnSpMk id="17" creationId="{47F7605A-66E0-BCE5-C0D5-516644E00DA1}"/>
          </ac:cxnSpMkLst>
        </pc:cxnChg>
        <pc:cxnChg chg="add mod">
          <ac:chgData name="Francisco Corella" userId="489df00013e770df" providerId="LiveId" clId="{41786E78-96EE-4225-880D-5119C700BD48}" dt="2023-07-10T17:11:35.243" v="993" actId="1035"/>
          <ac:cxnSpMkLst>
            <pc:docMk/>
            <pc:sldMk cId="1326171007" sldId="343"/>
            <ac:cxnSpMk id="26" creationId="{96626BBE-CDD6-BB9B-A84F-47DB42ACF549}"/>
          </ac:cxnSpMkLst>
        </pc:cxnChg>
        <pc:cxnChg chg="mod">
          <ac:chgData name="Francisco Corella" userId="489df00013e770df" providerId="LiveId" clId="{41786E78-96EE-4225-880D-5119C700BD48}" dt="2023-07-10T17:09:27.506" v="957" actId="1035"/>
          <ac:cxnSpMkLst>
            <pc:docMk/>
            <pc:sldMk cId="1326171007" sldId="343"/>
            <ac:cxnSpMk id="73" creationId="{BC8AB7E8-798C-69D6-899B-20D2AC269C2F}"/>
          </ac:cxnSpMkLst>
        </pc:cxnChg>
      </pc:sldChg>
      <pc:sldChg chg="modSp del mod">
        <pc:chgData name="Francisco Corella" userId="489df00013e770df" providerId="LiveId" clId="{41786E78-96EE-4225-880D-5119C700BD48}" dt="2023-07-10T17:16:03.929" v="1000" actId="47"/>
        <pc:sldMkLst>
          <pc:docMk/>
          <pc:sldMk cId="1048130333" sldId="345"/>
        </pc:sldMkLst>
        <pc:spChg chg="mod">
          <ac:chgData name="Francisco Corella" userId="489df00013e770df" providerId="LiveId" clId="{41786E78-96EE-4225-880D-5119C700BD48}" dt="2023-07-10T17:01:12.601" v="770" actId="14100"/>
          <ac:spMkLst>
            <pc:docMk/>
            <pc:sldMk cId="1048130333" sldId="345"/>
            <ac:spMk id="2" creationId="{A18BD748-7835-0308-5D09-06EC5F057904}"/>
          </ac:spMkLst>
        </pc:spChg>
        <pc:spChg chg="mod">
          <ac:chgData name="Francisco Corella" userId="489df00013e770df" providerId="LiveId" clId="{41786E78-96EE-4225-880D-5119C700BD48}" dt="2023-07-10T17:01:16.588" v="771" actId="14100"/>
          <ac:spMkLst>
            <pc:docMk/>
            <pc:sldMk cId="1048130333" sldId="345"/>
            <ac:spMk id="5" creationId="{524857BD-C814-688E-5625-2B5871A6E5D7}"/>
          </ac:spMkLst>
        </pc:spChg>
        <pc:spChg chg="mod">
          <ac:chgData name="Francisco Corella" userId="489df00013e770df" providerId="LiveId" clId="{41786E78-96EE-4225-880D-5119C700BD48}" dt="2023-07-10T17:01:03.609" v="767" actId="14100"/>
          <ac:spMkLst>
            <pc:docMk/>
            <pc:sldMk cId="1048130333" sldId="345"/>
            <ac:spMk id="6" creationId="{1A784EF6-4B20-F32D-3273-4DF7DC77B990}"/>
          </ac:spMkLst>
        </pc:spChg>
        <pc:spChg chg="mod">
          <ac:chgData name="Francisco Corella" userId="489df00013e770df" providerId="LiveId" clId="{41786E78-96EE-4225-880D-5119C700BD48}" dt="2023-07-10T17:01:08.316" v="768" actId="14100"/>
          <ac:spMkLst>
            <pc:docMk/>
            <pc:sldMk cId="1048130333" sldId="345"/>
            <ac:spMk id="7" creationId="{5C70C2CD-235C-749E-8AFC-FB3C78E5A21C}"/>
          </ac:spMkLst>
        </pc:spChg>
        <pc:spChg chg="mod">
          <ac:chgData name="Francisco Corella" userId="489df00013e770df" providerId="LiveId" clId="{41786E78-96EE-4225-880D-5119C700BD48}" dt="2023-07-10T17:00:45.702" v="766" actId="1038"/>
          <ac:spMkLst>
            <pc:docMk/>
            <pc:sldMk cId="1048130333" sldId="345"/>
            <ac:spMk id="9" creationId="{C0159A75-19BD-8AA9-5B89-58AF566CF46A}"/>
          </ac:spMkLst>
        </pc:spChg>
        <pc:spChg chg="mod">
          <ac:chgData name="Francisco Corella" userId="489df00013e770df" providerId="LiveId" clId="{41786E78-96EE-4225-880D-5119C700BD48}" dt="2023-07-10T17:00:45.702" v="766" actId="1038"/>
          <ac:spMkLst>
            <pc:docMk/>
            <pc:sldMk cId="1048130333" sldId="345"/>
            <ac:spMk id="15" creationId="{0BF4771E-3BDA-94A3-8C3E-924950CAFF3E}"/>
          </ac:spMkLst>
        </pc:spChg>
        <pc:spChg chg="mod">
          <ac:chgData name="Francisco Corella" userId="489df00013e770df" providerId="LiveId" clId="{41786E78-96EE-4225-880D-5119C700BD48}" dt="2023-07-10T17:00:45.702" v="766" actId="1038"/>
          <ac:spMkLst>
            <pc:docMk/>
            <pc:sldMk cId="1048130333" sldId="345"/>
            <ac:spMk id="18" creationId="{071F27BD-1691-BDEC-EE64-22AD931FACD0}"/>
          </ac:spMkLst>
        </pc:spChg>
        <pc:spChg chg="mod">
          <ac:chgData name="Francisco Corella" userId="489df00013e770df" providerId="LiveId" clId="{41786E78-96EE-4225-880D-5119C700BD48}" dt="2023-07-10T17:00:45.702" v="766" actId="1038"/>
          <ac:spMkLst>
            <pc:docMk/>
            <pc:sldMk cId="1048130333" sldId="345"/>
            <ac:spMk id="19" creationId="{8583A47B-01E2-2049-F374-688619FD142E}"/>
          </ac:spMkLst>
        </pc:spChg>
        <pc:spChg chg="mod">
          <ac:chgData name="Francisco Corella" userId="489df00013e770df" providerId="LiveId" clId="{41786E78-96EE-4225-880D-5119C700BD48}" dt="2023-07-10T17:00:45.702" v="766" actId="1038"/>
          <ac:spMkLst>
            <pc:docMk/>
            <pc:sldMk cId="1048130333" sldId="345"/>
            <ac:spMk id="31" creationId="{04DC4724-824E-F2E0-A9C7-C12F458B708D}"/>
          </ac:spMkLst>
        </pc:spChg>
        <pc:spChg chg="mod">
          <ac:chgData name="Francisco Corella" userId="489df00013e770df" providerId="LiveId" clId="{41786E78-96EE-4225-880D-5119C700BD48}" dt="2023-07-10T17:00:45.702" v="766" actId="1038"/>
          <ac:spMkLst>
            <pc:docMk/>
            <pc:sldMk cId="1048130333" sldId="345"/>
            <ac:spMk id="32" creationId="{C92FDD79-C4D9-A7E8-FDD3-26F42D2F5685}"/>
          </ac:spMkLst>
        </pc:spChg>
        <pc:grpChg chg="mod">
          <ac:chgData name="Francisco Corella" userId="489df00013e770df" providerId="LiveId" clId="{41786E78-96EE-4225-880D-5119C700BD48}" dt="2023-07-10T17:00:45.702" v="766" actId="1038"/>
          <ac:grpSpMkLst>
            <pc:docMk/>
            <pc:sldMk cId="1048130333" sldId="345"/>
            <ac:grpSpMk id="16" creationId="{B3609AEB-9F46-26BC-B49E-3594F71F411B}"/>
          </ac:grpSpMkLst>
        </pc:grpChg>
        <pc:cxnChg chg="mod">
          <ac:chgData name="Francisco Corella" userId="489df00013e770df" providerId="LiveId" clId="{41786E78-96EE-4225-880D-5119C700BD48}" dt="2023-07-10T17:00:45.702" v="766" actId="1038"/>
          <ac:cxnSpMkLst>
            <pc:docMk/>
            <pc:sldMk cId="1048130333" sldId="345"/>
            <ac:cxnSpMk id="22" creationId="{823EC111-6725-5C00-4B87-57865999042A}"/>
          </ac:cxnSpMkLst>
        </pc:cxnChg>
      </pc:sldChg>
      <pc:sldChg chg="modSp del mod">
        <pc:chgData name="Francisco Corella" userId="489df00013e770df" providerId="LiveId" clId="{41786E78-96EE-4225-880D-5119C700BD48}" dt="2023-07-10T19:58:08.779" v="2328" actId="47"/>
        <pc:sldMkLst>
          <pc:docMk/>
          <pc:sldMk cId="1882619166" sldId="346"/>
        </pc:sldMkLst>
        <pc:spChg chg="mod">
          <ac:chgData name="Francisco Corella" userId="489df00013e770df" providerId="LiveId" clId="{41786E78-96EE-4225-880D-5119C700BD48}" dt="2023-07-10T17:21:02.877" v="1151" actId="20577"/>
          <ac:spMkLst>
            <pc:docMk/>
            <pc:sldMk cId="1882619166" sldId="346"/>
            <ac:spMk id="3" creationId="{EA05919D-123E-8F99-72B7-072B279A66ED}"/>
          </ac:spMkLst>
        </pc:spChg>
        <pc:spChg chg="mod">
          <ac:chgData name="Francisco Corella" userId="489df00013e770df" providerId="LiveId" clId="{41786E78-96EE-4225-880D-5119C700BD48}" dt="2023-07-10T17:19:40.746" v="1139" actId="20577"/>
          <ac:spMkLst>
            <pc:docMk/>
            <pc:sldMk cId="1882619166" sldId="346"/>
            <ac:spMk id="36" creationId="{7AEA4971-D238-F317-421C-1B5C3DEC74CA}"/>
          </ac:spMkLst>
        </pc:spChg>
        <pc:cxnChg chg="mod">
          <ac:chgData name="Francisco Corella" userId="489df00013e770df" providerId="LiveId" clId="{41786E78-96EE-4225-880D-5119C700BD48}" dt="2023-07-10T17:20:28.421" v="1143" actId="14100"/>
          <ac:cxnSpMkLst>
            <pc:docMk/>
            <pc:sldMk cId="1882619166" sldId="346"/>
            <ac:cxnSpMk id="93" creationId="{73838BB8-9CEA-D2A7-53A7-1842CA3D5970}"/>
          </ac:cxnSpMkLst>
        </pc:cxnChg>
      </pc:sldChg>
      <pc:sldChg chg="addSp delSp modSp del mod">
        <pc:chgData name="Francisco Corella" userId="489df00013e770df" providerId="LiveId" clId="{41786E78-96EE-4225-880D-5119C700BD48}" dt="2023-07-10T19:58:08.779" v="2328" actId="47"/>
        <pc:sldMkLst>
          <pc:docMk/>
          <pc:sldMk cId="3490183135" sldId="347"/>
        </pc:sldMkLst>
        <pc:spChg chg="mod">
          <ac:chgData name="Francisco Corella" userId="489df00013e770df" providerId="LiveId" clId="{41786E78-96EE-4225-880D-5119C700BD48}" dt="2023-07-10T17:23:29.510" v="1153"/>
          <ac:spMkLst>
            <pc:docMk/>
            <pc:sldMk cId="3490183135" sldId="347"/>
            <ac:spMk id="16" creationId="{31EB3E72-6444-6979-A5E6-E3A8C40DFD4D}"/>
          </ac:spMkLst>
        </pc:spChg>
        <pc:spChg chg="mod">
          <ac:chgData name="Francisco Corella" userId="489df00013e770df" providerId="LiveId" clId="{41786E78-96EE-4225-880D-5119C700BD48}" dt="2023-07-10T17:25:13.273" v="1161"/>
          <ac:spMkLst>
            <pc:docMk/>
            <pc:sldMk cId="3490183135" sldId="347"/>
            <ac:spMk id="23" creationId="{850A40CE-EA01-7AFA-276E-8B6DD136F87A}"/>
          </ac:spMkLst>
        </pc:spChg>
        <pc:spChg chg="add mod">
          <ac:chgData name="Francisco Corella" userId="489df00013e770df" providerId="LiveId" clId="{41786E78-96EE-4225-880D-5119C700BD48}" dt="2023-07-10T17:26:55.302" v="1162"/>
          <ac:spMkLst>
            <pc:docMk/>
            <pc:sldMk cId="3490183135" sldId="347"/>
            <ac:spMk id="24" creationId="{13795728-48B5-B53F-2BBD-9A77D36671E3}"/>
          </ac:spMkLst>
        </pc:spChg>
        <pc:spChg chg="add mod">
          <ac:chgData name="Francisco Corella" userId="489df00013e770df" providerId="LiveId" clId="{41786E78-96EE-4225-880D-5119C700BD48}" dt="2023-07-10T17:26:55.302" v="1162"/>
          <ac:spMkLst>
            <pc:docMk/>
            <pc:sldMk cId="3490183135" sldId="347"/>
            <ac:spMk id="25" creationId="{79789FDD-41F3-EC1D-1679-3879B17410C9}"/>
          </ac:spMkLst>
        </pc:spChg>
        <pc:spChg chg="add mod">
          <ac:chgData name="Francisco Corella" userId="489df00013e770df" providerId="LiveId" clId="{41786E78-96EE-4225-880D-5119C700BD48}" dt="2023-07-10T17:26:55.302" v="1162"/>
          <ac:spMkLst>
            <pc:docMk/>
            <pc:sldMk cId="3490183135" sldId="347"/>
            <ac:spMk id="26" creationId="{940DD494-63A1-EBCD-F4EB-B4578249B2E8}"/>
          </ac:spMkLst>
        </pc:spChg>
        <pc:spChg chg="add mod">
          <ac:chgData name="Francisco Corella" userId="489df00013e770df" providerId="LiveId" clId="{41786E78-96EE-4225-880D-5119C700BD48}" dt="2023-07-10T17:26:55.302" v="1162"/>
          <ac:spMkLst>
            <pc:docMk/>
            <pc:sldMk cId="3490183135" sldId="347"/>
            <ac:spMk id="27" creationId="{4E8536A1-FE2D-8B02-D50D-1D2082944E45}"/>
          </ac:spMkLst>
        </pc:spChg>
        <pc:spChg chg="add mod">
          <ac:chgData name="Francisco Corella" userId="489df00013e770df" providerId="LiveId" clId="{41786E78-96EE-4225-880D-5119C700BD48}" dt="2023-07-10T17:26:55.302" v="1162"/>
          <ac:spMkLst>
            <pc:docMk/>
            <pc:sldMk cId="3490183135" sldId="347"/>
            <ac:spMk id="28" creationId="{FFA56588-379E-198F-45A5-95B21F1C807C}"/>
          </ac:spMkLst>
        </pc:spChg>
        <pc:spChg chg="add mod">
          <ac:chgData name="Francisco Corella" userId="489df00013e770df" providerId="LiveId" clId="{41786E78-96EE-4225-880D-5119C700BD48}" dt="2023-07-10T17:26:55.302" v="1162"/>
          <ac:spMkLst>
            <pc:docMk/>
            <pc:sldMk cId="3490183135" sldId="347"/>
            <ac:spMk id="29" creationId="{84A905D5-1FE0-3150-9928-3B5D9A7756E0}"/>
          </ac:spMkLst>
        </pc:spChg>
        <pc:spChg chg="add mod">
          <ac:chgData name="Francisco Corella" userId="489df00013e770df" providerId="LiveId" clId="{41786E78-96EE-4225-880D-5119C700BD48}" dt="2023-07-10T17:26:55.302" v="1162"/>
          <ac:spMkLst>
            <pc:docMk/>
            <pc:sldMk cId="3490183135" sldId="347"/>
            <ac:spMk id="30" creationId="{C17EEB3B-8A0D-C2BB-9488-F976B68930B7}"/>
          </ac:spMkLst>
        </pc:spChg>
        <pc:spChg chg="add mod">
          <ac:chgData name="Francisco Corella" userId="489df00013e770df" providerId="LiveId" clId="{41786E78-96EE-4225-880D-5119C700BD48}" dt="2023-07-10T17:26:55.302" v="1162"/>
          <ac:spMkLst>
            <pc:docMk/>
            <pc:sldMk cId="3490183135" sldId="347"/>
            <ac:spMk id="31" creationId="{F6E44862-0628-9C32-96C1-839BBE99F2F2}"/>
          </ac:spMkLst>
        </pc:spChg>
        <pc:spChg chg="add mod">
          <ac:chgData name="Francisco Corella" userId="489df00013e770df" providerId="LiveId" clId="{41786E78-96EE-4225-880D-5119C700BD48}" dt="2023-07-10T17:26:55.302" v="1162"/>
          <ac:spMkLst>
            <pc:docMk/>
            <pc:sldMk cId="3490183135" sldId="347"/>
            <ac:spMk id="33" creationId="{E40BBCC8-BE0B-2DD2-10AC-A27DD3268FCA}"/>
          </ac:spMkLst>
        </pc:spChg>
        <pc:spChg chg="mod">
          <ac:chgData name="Francisco Corella" userId="489df00013e770df" providerId="LiveId" clId="{41786E78-96EE-4225-880D-5119C700BD48}" dt="2023-07-10T17:39:37.332" v="1247" actId="20577"/>
          <ac:spMkLst>
            <pc:docMk/>
            <pc:sldMk cId="3490183135" sldId="347"/>
            <ac:spMk id="36" creationId="{7AEA4971-D238-F317-421C-1B5C3DEC74CA}"/>
          </ac:spMkLst>
        </pc:spChg>
        <pc:spChg chg="add mod">
          <ac:chgData name="Francisco Corella" userId="489df00013e770df" providerId="LiveId" clId="{41786E78-96EE-4225-880D-5119C700BD48}" dt="2023-07-10T17:26:55.302" v="1162"/>
          <ac:spMkLst>
            <pc:docMk/>
            <pc:sldMk cId="3490183135" sldId="347"/>
            <ac:spMk id="37" creationId="{5275FD31-FA85-F997-B1EB-5856900898D5}"/>
          </ac:spMkLst>
        </pc:spChg>
        <pc:spChg chg="add mod">
          <ac:chgData name="Francisco Corella" userId="489df00013e770df" providerId="LiveId" clId="{41786E78-96EE-4225-880D-5119C700BD48}" dt="2023-07-10T17:28:32.547" v="1164"/>
          <ac:spMkLst>
            <pc:docMk/>
            <pc:sldMk cId="3490183135" sldId="347"/>
            <ac:spMk id="43" creationId="{D681B146-68DA-9308-E9B7-529C46C75233}"/>
          </ac:spMkLst>
        </pc:spChg>
        <pc:spChg chg="add mod">
          <ac:chgData name="Francisco Corella" userId="489df00013e770df" providerId="LiveId" clId="{41786E78-96EE-4225-880D-5119C700BD48}" dt="2023-07-10T17:28:32.547" v="1164"/>
          <ac:spMkLst>
            <pc:docMk/>
            <pc:sldMk cId="3490183135" sldId="347"/>
            <ac:spMk id="44" creationId="{E7CB40A1-757F-E8BF-B15F-544B6EB85A44}"/>
          </ac:spMkLst>
        </pc:spChg>
        <pc:spChg chg="del">
          <ac:chgData name="Francisco Corella" userId="489df00013e770df" providerId="LiveId" clId="{41786E78-96EE-4225-880D-5119C700BD48}" dt="2023-07-10T17:27:59.953" v="1163" actId="478"/>
          <ac:spMkLst>
            <pc:docMk/>
            <pc:sldMk cId="3490183135" sldId="347"/>
            <ac:spMk id="133" creationId="{DAD345DA-CF83-61AC-0E1A-B9AA1F3361D3}"/>
          </ac:spMkLst>
        </pc:spChg>
        <pc:spChg chg="del">
          <ac:chgData name="Francisco Corella" userId="489df00013e770df" providerId="LiveId" clId="{41786E78-96EE-4225-880D-5119C700BD48}" dt="2023-07-10T17:27:59.953" v="1163" actId="478"/>
          <ac:spMkLst>
            <pc:docMk/>
            <pc:sldMk cId="3490183135" sldId="347"/>
            <ac:spMk id="144" creationId="{771B00AD-46B0-9AAD-3727-54B7854AC4D3}"/>
          </ac:spMkLst>
        </pc:spChg>
        <pc:grpChg chg="add del mod">
          <ac:chgData name="Francisco Corella" userId="489df00013e770df" providerId="LiveId" clId="{41786E78-96EE-4225-880D-5119C700BD48}" dt="2023-07-10T17:24:22.742" v="1160"/>
          <ac:grpSpMkLst>
            <pc:docMk/>
            <pc:sldMk cId="3490183135" sldId="347"/>
            <ac:grpSpMk id="8" creationId="{EB8AA055-2108-8DEF-65DC-C5ECB8C1470D}"/>
          </ac:grpSpMkLst>
        </pc:grpChg>
        <pc:grpChg chg="add mod">
          <ac:chgData name="Francisco Corella" userId="489df00013e770df" providerId="LiveId" clId="{41786E78-96EE-4225-880D-5119C700BD48}" dt="2023-07-10T17:25:13.273" v="1161"/>
          <ac:grpSpMkLst>
            <pc:docMk/>
            <pc:sldMk cId="3490183135" sldId="347"/>
            <ac:grpSpMk id="18" creationId="{D168A357-D38E-98AE-0E8E-2D3D85628A44}"/>
          </ac:grpSpMkLst>
        </pc:grpChg>
        <pc:cxnChg chg="add del mod">
          <ac:chgData name="Francisco Corella" userId="489df00013e770df" providerId="LiveId" clId="{41786E78-96EE-4225-880D-5119C700BD48}" dt="2023-07-10T17:24:22.742" v="1160"/>
          <ac:cxnSpMkLst>
            <pc:docMk/>
            <pc:sldMk cId="3490183135" sldId="347"/>
            <ac:cxnSpMk id="7" creationId="{AEE38FAA-434D-B7EB-7BD1-1DA0E56BBD2C}"/>
          </ac:cxnSpMkLst>
        </pc:cxnChg>
        <pc:cxnChg chg="mod">
          <ac:chgData name="Francisco Corella" userId="489df00013e770df" providerId="LiveId" clId="{41786E78-96EE-4225-880D-5119C700BD48}" dt="2023-07-10T17:23:29.510" v="1153"/>
          <ac:cxnSpMkLst>
            <pc:docMk/>
            <pc:sldMk cId="3490183135" sldId="347"/>
            <ac:cxnSpMk id="10" creationId="{C9562973-0431-D9A7-9F2C-3E0B172D9885}"/>
          </ac:cxnSpMkLst>
        </pc:cxnChg>
        <pc:cxnChg chg="mod">
          <ac:chgData name="Francisco Corella" userId="489df00013e770df" providerId="LiveId" clId="{41786E78-96EE-4225-880D-5119C700BD48}" dt="2023-07-10T17:23:29.510" v="1153"/>
          <ac:cxnSpMkLst>
            <pc:docMk/>
            <pc:sldMk cId="3490183135" sldId="347"/>
            <ac:cxnSpMk id="11" creationId="{0E43AA77-DF4E-634D-3410-32AE5EC33FC3}"/>
          </ac:cxnSpMkLst>
        </pc:cxnChg>
        <pc:cxnChg chg="mod">
          <ac:chgData name="Francisco Corella" userId="489df00013e770df" providerId="LiveId" clId="{41786E78-96EE-4225-880D-5119C700BD48}" dt="2023-07-10T17:23:29.510" v="1153"/>
          <ac:cxnSpMkLst>
            <pc:docMk/>
            <pc:sldMk cId="3490183135" sldId="347"/>
            <ac:cxnSpMk id="14" creationId="{C116CFD2-F34E-ADB6-3D1E-F947FFCD17E3}"/>
          </ac:cxnSpMkLst>
        </pc:cxnChg>
        <pc:cxnChg chg="mod">
          <ac:chgData name="Francisco Corella" userId="489df00013e770df" providerId="LiveId" clId="{41786E78-96EE-4225-880D-5119C700BD48}" dt="2023-07-10T17:23:29.510" v="1153"/>
          <ac:cxnSpMkLst>
            <pc:docMk/>
            <pc:sldMk cId="3490183135" sldId="347"/>
            <ac:cxnSpMk id="15" creationId="{CBE81FE2-3D72-0BD3-3C89-1A266893503D}"/>
          </ac:cxnSpMkLst>
        </pc:cxnChg>
        <pc:cxnChg chg="add mod">
          <ac:chgData name="Francisco Corella" userId="489df00013e770df" providerId="LiveId" clId="{41786E78-96EE-4225-880D-5119C700BD48}" dt="2023-07-10T17:25:13.273" v="1161"/>
          <ac:cxnSpMkLst>
            <pc:docMk/>
            <pc:sldMk cId="3490183135" sldId="347"/>
            <ac:cxnSpMk id="17" creationId="{137004EF-5227-505E-21F2-E5407BFDB163}"/>
          </ac:cxnSpMkLst>
        </pc:cxnChg>
        <pc:cxnChg chg="mod">
          <ac:chgData name="Francisco Corella" userId="489df00013e770df" providerId="LiveId" clId="{41786E78-96EE-4225-880D-5119C700BD48}" dt="2023-07-10T17:25:13.273" v="1161"/>
          <ac:cxnSpMkLst>
            <pc:docMk/>
            <pc:sldMk cId="3490183135" sldId="347"/>
            <ac:cxnSpMk id="19" creationId="{BE756873-0A47-B63A-415E-5B3128188B72}"/>
          </ac:cxnSpMkLst>
        </pc:cxnChg>
        <pc:cxnChg chg="mod">
          <ac:chgData name="Francisco Corella" userId="489df00013e770df" providerId="LiveId" clId="{41786E78-96EE-4225-880D-5119C700BD48}" dt="2023-07-10T17:25:13.273" v="1161"/>
          <ac:cxnSpMkLst>
            <pc:docMk/>
            <pc:sldMk cId="3490183135" sldId="347"/>
            <ac:cxnSpMk id="20" creationId="{D0F886B8-31C3-EE06-C850-07F38A2A64CB}"/>
          </ac:cxnSpMkLst>
        </pc:cxnChg>
        <pc:cxnChg chg="mod">
          <ac:chgData name="Francisco Corella" userId="489df00013e770df" providerId="LiveId" clId="{41786E78-96EE-4225-880D-5119C700BD48}" dt="2023-07-10T17:25:13.273" v="1161"/>
          <ac:cxnSpMkLst>
            <pc:docMk/>
            <pc:sldMk cId="3490183135" sldId="347"/>
            <ac:cxnSpMk id="21" creationId="{83F40126-BB1B-9A38-3AD7-22E8F84AB8D9}"/>
          </ac:cxnSpMkLst>
        </pc:cxnChg>
        <pc:cxnChg chg="mod">
          <ac:chgData name="Francisco Corella" userId="489df00013e770df" providerId="LiveId" clId="{41786E78-96EE-4225-880D-5119C700BD48}" dt="2023-07-10T17:25:13.273" v="1161"/>
          <ac:cxnSpMkLst>
            <pc:docMk/>
            <pc:sldMk cId="3490183135" sldId="347"/>
            <ac:cxnSpMk id="22" creationId="{6E9B7E72-2AC5-5F1E-FF27-1E872E142359}"/>
          </ac:cxnSpMkLst>
        </pc:cxnChg>
        <pc:cxnChg chg="add mod">
          <ac:chgData name="Francisco Corella" userId="489df00013e770df" providerId="LiveId" clId="{41786E78-96EE-4225-880D-5119C700BD48}" dt="2023-07-10T17:26:55.302" v="1162"/>
          <ac:cxnSpMkLst>
            <pc:docMk/>
            <pc:sldMk cId="3490183135" sldId="347"/>
            <ac:cxnSpMk id="32" creationId="{20431766-704B-D1DA-67B0-14E505E20ED7}"/>
          </ac:cxnSpMkLst>
        </pc:cxnChg>
        <pc:cxnChg chg="add mod">
          <ac:chgData name="Francisco Corella" userId="489df00013e770df" providerId="LiveId" clId="{41786E78-96EE-4225-880D-5119C700BD48}" dt="2023-07-10T17:26:55.302" v="1162"/>
          <ac:cxnSpMkLst>
            <pc:docMk/>
            <pc:sldMk cId="3490183135" sldId="347"/>
            <ac:cxnSpMk id="38" creationId="{F08E3870-51B9-6F1F-FFC4-632CB9D71E67}"/>
          </ac:cxnSpMkLst>
        </pc:cxnChg>
        <pc:cxnChg chg="add mod">
          <ac:chgData name="Francisco Corella" userId="489df00013e770df" providerId="LiveId" clId="{41786E78-96EE-4225-880D-5119C700BD48}" dt="2023-07-10T17:26:55.302" v="1162"/>
          <ac:cxnSpMkLst>
            <pc:docMk/>
            <pc:sldMk cId="3490183135" sldId="347"/>
            <ac:cxnSpMk id="41" creationId="{3CE91485-FA9E-027E-E699-A9598C5DBE31}"/>
          </ac:cxnSpMkLst>
        </pc:cxnChg>
        <pc:cxnChg chg="add mod">
          <ac:chgData name="Francisco Corella" userId="489df00013e770df" providerId="LiveId" clId="{41786E78-96EE-4225-880D-5119C700BD48}" dt="2023-07-10T17:28:32.547" v="1164"/>
          <ac:cxnSpMkLst>
            <pc:docMk/>
            <pc:sldMk cId="3490183135" sldId="347"/>
            <ac:cxnSpMk id="42" creationId="{881C8860-8F32-FFB2-BD7E-393BFE1B92F9}"/>
          </ac:cxnSpMkLst>
        </pc:cxnChg>
        <pc:cxnChg chg="del mod">
          <ac:chgData name="Francisco Corella" userId="489df00013e770df" providerId="LiveId" clId="{41786E78-96EE-4225-880D-5119C700BD48}" dt="2023-07-10T17:27:59.953" v="1163" actId="478"/>
          <ac:cxnSpMkLst>
            <pc:docMk/>
            <pc:sldMk cId="3490183135" sldId="347"/>
            <ac:cxnSpMk id="156" creationId="{90D1E965-2234-7B9C-D5E4-ADCE22A69B64}"/>
          </ac:cxnSpMkLst>
        </pc:cxnChg>
      </pc:sldChg>
      <pc:sldChg chg="add del">
        <pc:chgData name="Francisco Corella" userId="489df00013e770df" providerId="LiveId" clId="{41786E78-96EE-4225-880D-5119C700BD48}" dt="2023-07-10T17:31:56.796" v="1165" actId="47"/>
        <pc:sldMkLst>
          <pc:docMk/>
          <pc:sldMk cId="2591464255" sldId="348"/>
        </pc:sldMkLst>
      </pc:sldChg>
      <pc:sldChg chg="addSp modSp del mod">
        <pc:chgData name="Francisco Corella" userId="489df00013e770df" providerId="LiveId" clId="{41786E78-96EE-4225-880D-5119C700BD48}" dt="2023-07-10T17:32:03.082" v="1166" actId="47"/>
        <pc:sldMkLst>
          <pc:docMk/>
          <pc:sldMk cId="3280341202" sldId="349"/>
        </pc:sldMkLst>
        <pc:spChg chg="mod">
          <ac:chgData name="Francisco Corella" userId="489df00013e770df" providerId="LiveId" clId="{41786E78-96EE-4225-880D-5119C700BD48}" dt="2023-07-10T17:22:45.509" v="1152"/>
          <ac:spMkLst>
            <pc:docMk/>
            <pc:sldMk cId="3280341202" sldId="349"/>
            <ac:spMk id="16" creationId="{3829120E-71FE-79C2-0AE1-3BB560382045}"/>
          </ac:spMkLst>
        </pc:spChg>
        <pc:spChg chg="mod">
          <ac:chgData name="Francisco Corella" userId="489df00013e770df" providerId="LiveId" clId="{41786E78-96EE-4225-880D-5119C700BD48}" dt="2023-07-10T17:24:22.085" v="1158" actId="1035"/>
          <ac:spMkLst>
            <pc:docMk/>
            <pc:sldMk cId="3280341202" sldId="349"/>
            <ac:spMk id="41" creationId="{C986546B-96EA-FD55-1499-0490364D0F55}"/>
          </ac:spMkLst>
        </pc:spChg>
        <pc:spChg chg="mod">
          <ac:chgData name="Francisco Corella" userId="489df00013e770df" providerId="LiveId" clId="{41786E78-96EE-4225-880D-5119C700BD48}" dt="2023-07-10T17:24:22.085" v="1158" actId="1035"/>
          <ac:spMkLst>
            <pc:docMk/>
            <pc:sldMk cId="3280341202" sldId="349"/>
            <ac:spMk id="42" creationId="{DD44F7B5-6AAF-64A8-C72F-76A4FA5EFE36}"/>
          </ac:spMkLst>
        </pc:spChg>
        <pc:spChg chg="mod">
          <ac:chgData name="Francisco Corella" userId="489df00013e770df" providerId="LiveId" clId="{41786E78-96EE-4225-880D-5119C700BD48}" dt="2023-07-10T17:24:22.085" v="1158" actId="1035"/>
          <ac:spMkLst>
            <pc:docMk/>
            <pc:sldMk cId="3280341202" sldId="349"/>
            <ac:spMk id="43" creationId="{70C1E9B6-B35D-AE7F-3592-4ECA8780B8BE}"/>
          </ac:spMkLst>
        </pc:spChg>
        <pc:spChg chg="mod">
          <ac:chgData name="Francisco Corella" userId="489df00013e770df" providerId="LiveId" clId="{41786E78-96EE-4225-880D-5119C700BD48}" dt="2023-07-10T17:24:22.085" v="1158" actId="1035"/>
          <ac:spMkLst>
            <pc:docMk/>
            <pc:sldMk cId="3280341202" sldId="349"/>
            <ac:spMk id="44" creationId="{C03428AE-B79D-A568-B7E9-A5A29E8711CD}"/>
          </ac:spMkLst>
        </pc:spChg>
        <pc:spChg chg="mod">
          <ac:chgData name="Francisco Corella" userId="489df00013e770df" providerId="LiveId" clId="{41786E78-96EE-4225-880D-5119C700BD48}" dt="2023-07-10T17:24:22.085" v="1158" actId="1035"/>
          <ac:spMkLst>
            <pc:docMk/>
            <pc:sldMk cId="3280341202" sldId="349"/>
            <ac:spMk id="45" creationId="{80422E49-1535-DB71-E432-99A2B2EDC1CE}"/>
          </ac:spMkLst>
        </pc:spChg>
        <pc:spChg chg="mod">
          <ac:chgData name="Francisco Corella" userId="489df00013e770df" providerId="LiveId" clId="{41786E78-96EE-4225-880D-5119C700BD48}" dt="2023-07-10T17:24:22.085" v="1158" actId="1035"/>
          <ac:spMkLst>
            <pc:docMk/>
            <pc:sldMk cId="3280341202" sldId="349"/>
            <ac:spMk id="46" creationId="{5BC766B7-26C2-1E6D-AB7E-74130552ACE8}"/>
          </ac:spMkLst>
        </pc:spChg>
        <pc:spChg chg="mod">
          <ac:chgData name="Francisco Corella" userId="489df00013e770df" providerId="LiveId" clId="{41786E78-96EE-4225-880D-5119C700BD48}" dt="2023-07-10T17:24:22.085" v="1158" actId="1035"/>
          <ac:spMkLst>
            <pc:docMk/>
            <pc:sldMk cId="3280341202" sldId="349"/>
            <ac:spMk id="133" creationId="{DAD345DA-CF83-61AC-0E1A-B9AA1F3361D3}"/>
          </ac:spMkLst>
        </pc:spChg>
        <pc:spChg chg="mod">
          <ac:chgData name="Francisco Corella" userId="489df00013e770df" providerId="LiveId" clId="{41786E78-96EE-4225-880D-5119C700BD48}" dt="2023-07-10T17:24:22.085" v="1158" actId="1035"/>
          <ac:spMkLst>
            <pc:docMk/>
            <pc:sldMk cId="3280341202" sldId="349"/>
            <ac:spMk id="144" creationId="{771B00AD-46B0-9AAD-3727-54B7854AC4D3}"/>
          </ac:spMkLst>
        </pc:spChg>
        <pc:grpChg chg="add mod">
          <ac:chgData name="Francisco Corella" userId="489df00013e770df" providerId="LiveId" clId="{41786E78-96EE-4225-880D-5119C700BD48}" dt="2023-07-10T17:22:45.509" v="1152"/>
          <ac:grpSpMkLst>
            <pc:docMk/>
            <pc:sldMk cId="3280341202" sldId="349"/>
            <ac:grpSpMk id="8" creationId="{ADAFA8C3-AF38-101D-DEF7-F5F9038709CE}"/>
          </ac:grpSpMkLst>
        </pc:grpChg>
        <pc:cxnChg chg="add mod">
          <ac:chgData name="Francisco Corella" userId="489df00013e770df" providerId="LiveId" clId="{41786E78-96EE-4225-880D-5119C700BD48}" dt="2023-07-10T17:22:45.509" v="1152"/>
          <ac:cxnSpMkLst>
            <pc:docMk/>
            <pc:sldMk cId="3280341202" sldId="349"/>
            <ac:cxnSpMk id="7" creationId="{36A8B7CC-5B99-C5BE-87A5-3AAF05BE837F}"/>
          </ac:cxnSpMkLst>
        </pc:cxnChg>
        <pc:cxnChg chg="mod">
          <ac:chgData name="Francisco Corella" userId="489df00013e770df" providerId="LiveId" clId="{41786E78-96EE-4225-880D-5119C700BD48}" dt="2023-07-10T17:22:45.509" v="1152"/>
          <ac:cxnSpMkLst>
            <pc:docMk/>
            <pc:sldMk cId="3280341202" sldId="349"/>
            <ac:cxnSpMk id="10" creationId="{BFDCEEE5-3A1B-DD13-D0B3-749F6199E395}"/>
          </ac:cxnSpMkLst>
        </pc:cxnChg>
        <pc:cxnChg chg="mod">
          <ac:chgData name="Francisco Corella" userId="489df00013e770df" providerId="LiveId" clId="{41786E78-96EE-4225-880D-5119C700BD48}" dt="2023-07-10T17:22:45.509" v="1152"/>
          <ac:cxnSpMkLst>
            <pc:docMk/>
            <pc:sldMk cId="3280341202" sldId="349"/>
            <ac:cxnSpMk id="11" creationId="{0A058866-FFC9-42FE-0085-18E414BA21D2}"/>
          </ac:cxnSpMkLst>
        </pc:cxnChg>
        <pc:cxnChg chg="mod">
          <ac:chgData name="Francisco Corella" userId="489df00013e770df" providerId="LiveId" clId="{41786E78-96EE-4225-880D-5119C700BD48}" dt="2023-07-10T17:22:45.509" v="1152"/>
          <ac:cxnSpMkLst>
            <pc:docMk/>
            <pc:sldMk cId="3280341202" sldId="349"/>
            <ac:cxnSpMk id="14" creationId="{348DA009-67E2-37FD-2DFF-DAA6EE7152F6}"/>
          </ac:cxnSpMkLst>
        </pc:cxnChg>
        <pc:cxnChg chg="mod">
          <ac:chgData name="Francisco Corella" userId="489df00013e770df" providerId="LiveId" clId="{41786E78-96EE-4225-880D-5119C700BD48}" dt="2023-07-10T17:22:45.509" v="1152"/>
          <ac:cxnSpMkLst>
            <pc:docMk/>
            <pc:sldMk cId="3280341202" sldId="349"/>
            <ac:cxnSpMk id="15" creationId="{75CB4B05-7BC9-52E1-7E03-120DC5D711A6}"/>
          </ac:cxnSpMkLst>
        </pc:cxnChg>
        <pc:cxnChg chg="mod">
          <ac:chgData name="Francisco Corella" userId="489df00013e770df" providerId="LiveId" clId="{41786E78-96EE-4225-880D-5119C700BD48}" dt="2023-07-10T17:24:22.085" v="1158" actId="1035"/>
          <ac:cxnSpMkLst>
            <pc:docMk/>
            <pc:sldMk cId="3280341202" sldId="349"/>
            <ac:cxnSpMk id="58" creationId="{5C83295E-7D3D-74F7-0EF3-661B45DFDD3A}"/>
          </ac:cxnSpMkLst>
        </pc:cxnChg>
        <pc:cxnChg chg="mod">
          <ac:chgData name="Francisco Corella" userId="489df00013e770df" providerId="LiveId" clId="{41786E78-96EE-4225-880D-5119C700BD48}" dt="2023-07-10T17:24:22.085" v="1158" actId="1035"/>
          <ac:cxnSpMkLst>
            <pc:docMk/>
            <pc:sldMk cId="3280341202" sldId="349"/>
            <ac:cxnSpMk id="70" creationId="{48AA71F3-13E4-C122-BCD9-CC0EC22227C3}"/>
          </ac:cxnSpMkLst>
        </pc:cxnChg>
        <pc:cxnChg chg="mod">
          <ac:chgData name="Francisco Corella" userId="489df00013e770df" providerId="LiveId" clId="{41786E78-96EE-4225-880D-5119C700BD48}" dt="2023-07-10T17:24:22.085" v="1158" actId="1035"/>
          <ac:cxnSpMkLst>
            <pc:docMk/>
            <pc:sldMk cId="3280341202" sldId="349"/>
            <ac:cxnSpMk id="71" creationId="{B396F873-4015-D527-B18A-A5F89AB05D6D}"/>
          </ac:cxnSpMkLst>
        </pc:cxnChg>
        <pc:cxnChg chg="mod">
          <ac:chgData name="Francisco Corella" userId="489df00013e770df" providerId="LiveId" clId="{41786E78-96EE-4225-880D-5119C700BD48}" dt="2023-07-10T17:24:22.085" v="1158" actId="1035"/>
          <ac:cxnSpMkLst>
            <pc:docMk/>
            <pc:sldMk cId="3280341202" sldId="349"/>
            <ac:cxnSpMk id="73" creationId="{206A4F69-DDBB-050F-3A4B-715535D54D71}"/>
          </ac:cxnSpMkLst>
        </pc:cxnChg>
      </pc:sldChg>
      <pc:sldChg chg="modSp del mod">
        <pc:chgData name="Francisco Corella" userId="489df00013e770df" providerId="LiveId" clId="{41786E78-96EE-4225-880D-5119C700BD48}" dt="2023-07-10T19:58:08.779" v="2328" actId="47"/>
        <pc:sldMkLst>
          <pc:docMk/>
          <pc:sldMk cId="1878925806" sldId="350"/>
        </pc:sldMkLst>
        <pc:spChg chg="mod">
          <ac:chgData name="Francisco Corella" userId="489df00013e770df" providerId="LiveId" clId="{41786E78-96EE-4225-880D-5119C700BD48}" dt="2023-07-10T17:44:22.230" v="1301" actId="1035"/>
          <ac:spMkLst>
            <pc:docMk/>
            <pc:sldMk cId="1878925806" sldId="350"/>
            <ac:spMk id="25" creationId="{A2080B07-7B38-0F32-9EEB-082D138E99EC}"/>
          </ac:spMkLst>
        </pc:spChg>
        <pc:spChg chg="mod">
          <ac:chgData name="Francisco Corella" userId="489df00013e770df" providerId="LiveId" clId="{41786E78-96EE-4225-880D-5119C700BD48}" dt="2023-07-10T17:44:22.230" v="1301" actId="1035"/>
          <ac:spMkLst>
            <pc:docMk/>
            <pc:sldMk cId="1878925806" sldId="350"/>
            <ac:spMk id="26" creationId="{58D975AB-00F0-6B07-5740-9271BBF108D1}"/>
          </ac:spMkLst>
        </pc:spChg>
        <pc:spChg chg="mod">
          <ac:chgData name="Francisco Corella" userId="489df00013e770df" providerId="LiveId" clId="{41786E78-96EE-4225-880D-5119C700BD48}" dt="2023-07-10T17:42:41.392" v="1260" actId="20577"/>
          <ac:spMkLst>
            <pc:docMk/>
            <pc:sldMk cId="1878925806" sldId="350"/>
            <ac:spMk id="28" creationId="{38FD0BC3-7966-CCAF-E26A-DC9EE28012D9}"/>
          </ac:spMkLst>
        </pc:spChg>
        <pc:cxnChg chg="mod">
          <ac:chgData name="Francisco Corella" userId="489df00013e770df" providerId="LiveId" clId="{41786E78-96EE-4225-880D-5119C700BD48}" dt="2023-07-10T17:44:22.230" v="1301" actId="1035"/>
          <ac:cxnSpMkLst>
            <pc:docMk/>
            <pc:sldMk cId="1878925806" sldId="350"/>
            <ac:cxnSpMk id="78" creationId="{E319CC7C-EF03-A849-48D3-F5A49A3B16C9}"/>
          </ac:cxnSpMkLst>
        </pc:cxnChg>
      </pc:sldChg>
      <pc:sldChg chg="del">
        <pc:chgData name="Francisco Corella" userId="489df00013e770df" providerId="LiveId" clId="{41786E78-96EE-4225-880D-5119C700BD48}" dt="2023-07-10T19:58:08.779" v="2328" actId="47"/>
        <pc:sldMkLst>
          <pc:docMk/>
          <pc:sldMk cId="3072491535" sldId="351"/>
        </pc:sldMkLst>
      </pc:sldChg>
      <pc:sldChg chg="del">
        <pc:chgData name="Francisco Corella" userId="489df00013e770df" providerId="LiveId" clId="{41786E78-96EE-4225-880D-5119C700BD48}" dt="2023-07-10T19:58:08.779" v="2328" actId="47"/>
        <pc:sldMkLst>
          <pc:docMk/>
          <pc:sldMk cId="602313922" sldId="352"/>
        </pc:sldMkLst>
      </pc:sldChg>
      <pc:sldChg chg="modSp new del mod">
        <pc:chgData name="Francisco Corella" userId="489df00013e770df" providerId="LiveId" clId="{41786E78-96EE-4225-880D-5119C700BD48}" dt="2023-07-10T17:58:11.703" v="1767" actId="47"/>
        <pc:sldMkLst>
          <pc:docMk/>
          <pc:sldMk cId="3101154971" sldId="353"/>
        </pc:sldMkLst>
        <pc:spChg chg="mod">
          <ac:chgData name="Francisco Corella" userId="489df00013e770df" providerId="LiveId" clId="{41786E78-96EE-4225-880D-5119C700BD48}" dt="2023-07-10T17:46:57.751" v="1331" actId="1035"/>
          <ac:spMkLst>
            <pc:docMk/>
            <pc:sldMk cId="3101154971" sldId="353"/>
            <ac:spMk id="2" creationId="{81F7424C-B26B-4316-7EE5-23F50462A733}"/>
          </ac:spMkLst>
        </pc:spChg>
        <pc:spChg chg="mod">
          <ac:chgData name="Francisco Corella" userId="489df00013e770df" providerId="LiveId" clId="{41786E78-96EE-4225-880D-5119C700BD48}" dt="2023-07-10T17:56:02.323" v="1749" actId="20577"/>
          <ac:spMkLst>
            <pc:docMk/>
            <pc:sldMk cId="3101154971" sldId="353"/>
            <ac:spMk id="3" creationId="{3F318C7A-3253-619A-3832-B18279D301F2}"/>
          </ac:spMkLst>
        </pc:spChg>
      </pc:sldChg>
      <pc:sldChg chg="modSp new del mod">
        <pc:chgData name="Francisco Corella" userId="489df00013e770df" providerId="LiveId" clId="{41786E78-96EE-4225-880D-5119C700BD48}" dt="2023-07-10T17:58:25.655" v="1768" actId="2696"/>
        <pc:sldMkLst>
          <pc:docMk/>
          <pc:sldMk cId="247702452" sldId="354"/>
        </pc:sldMkLst>
        <pc:spChg chg="mod">
          <ac:chgData name="Francisco Corella" userId="489df00013e770df" providerId="LiveId" clId="{41786E78-96EE-4225-880D-5119C700BD48}" dt="2023-07-10T17:55:44.639" v="1745" actId="113"/>
          <ac:spMkLst>
            <pc:docMk/>
            <pc:sldMk cId="247702452" sldId="354"/>
            <ac:spMk id="2" creationId="{3A5E3BD3-5126-9788-D3C3-D76B59233368}"/>
          </ac:spMkLst>
        </pc:spChg>
        <pc:spChg chg="mod">
          <ac:chgData name="Francisco Corella" userId="489df00013e770df" providerId="LiveId" clId="{41786E78-96EE-4225-880D-5119C700BD48}" dt="2023-07-10T17:56:27.649" v="1753" actId="14"/>
          <ac:spMkLst>
            <pc:docMk/>
            <pc:sldMk cId="247702452" sldId="354"/>
            <ac:spMk id="3" creationId="{4A3A1D3D-6F2B-378A-9DDA-156257E10481}"/>
          </ac:spMkLst>
        </pc:spChg>
      </pc:sldChg>
      <pc:sldChg chg="add del">
        <pc:chgData name="Francisco Corella" userId="489df00013e770df" providerId="LiveId" clId="{41786E78-96EE-4225-880D-5119C700BD48}" dt="2023-07-10T18:20:20.054" v="1774" actId="2696"/>
        <pc:sldMkLst>
          <pc:docMk/>
          <pc:sldMk cId="605291030" sldId="354"/>
        </pc:sldMkLst>
      </pc:sldChg>
      <pc:sldChg chg="modSp add mod">
        <pc:chgData name="Francisco Corella" userId="489df00013e770df" providerId="LiveId" clId="{41786E78-96EE-4225-880D-5119C700BD48}" dt="2023-07-12T04:01:08.669" v="5959" actId="5793"/>
        <pc:sldMkLst>
          <pc:docMk/>
          <pc:sldMk cId="1071813129" sldId="354"/>
        </pc:sldMkLst>
        <pc:spChg chg="mod">
          <ac:chgData name="Francisco Corella" userId="489df00013e770df" providerId="LiveId" clId="{41786E78-96EE-4225-880D-5119C700BD48}" dt="2023-07-12T03:45:15.143" v="5713" actId="20577"/>
          <ac:spMkLst>
            <pc:docMk/>
            <pc:sldMk cId="1071813129" sldId="354"/>
            <ac:spMk id="2" creationId="{3A5E3BD3-5126-9788-D3C3-D76B59233368}"/>
          </ac:spMkLst>
        </pc:spChg>
        <pc:spChg chg="mod">
          <ac:chgData name="Francisco Corella" userId="489df00013e770df" providerId="LiveId" clId="{41786E78-96EE-4225-880D-5119C700BD48}" dt="2023-07-12T04:01:08.669" v="5959" actId="5793"/>
          <ac:spMkLst>
            <pc:docMk/>
            <pc:sldMk cId="1071813129" sldId="354"/>
            <ac:spMk id="3" creationId="{4A3A1D3D-6F2B-378A-9DDA-156257E10481}"/>
          </ac:spMkLst>
        </pc:spChg>
      </pc:sldChg>
      <pc:sldChg chg="modSp new del mod">
        <pc:chgData name="Francisco Corella" userId="489df00013e770df" providerId="LiveId" clId="{41786E78-96EE-4225-880D-5119C700BD48}" dt="2023-07-11T23:43:30.531" v="5576" actId="47"/>
        <pc:sldMkLst>
          <pc:docMk/>
          <pc:sldMk cId="458859252" sldId="355"/>
        </pc:sldMkLst>
        <pc:spChg chg="mod">
          <ac:chgData name="Francisco Corella" userId="489df00013e770df" providerId="LiveId" clId="{41786E78-96EE-4225-880D-5119C700BD48}" dt="2023-07-10T17:57:45.460" v="1766" actId="113"/>
          <ac:spMkLst>
            <pc:docMk/>
            <pc:sldMk cId="458859252" sldId="355"/>
            <ac:spMk id="2" creationId="{C2346DC4-4C76-D9B6-2DCD-C065973C26D2}"/>
          </ac:spMkLst>
        </pc:spChg>
        <pc:spChg chg="mod">
          <ac:chgData name="Francisco Corella" userId="489df00013e770df" providerId="LiveId" clId="{41786E78-96EE-4225-880D-5119C700BD48}" dt="2023-07-10T17:57:13.124" v="1757" actId="20577"/>
          <ac:spMkLst>
            <pc:docMk/>
            <pc:sldMk cId="458859252" sldId="355"/>
            <ac:spMk id="3" creationId="{D893A810-DD33-15A4-4800-24812AC38A22}"/>
          </ac:spMkLst>
        </pc:spChg>
      </pc:sldChg>
      <pc:sldChg chg="modSp add mod">
        <pc:chgData name="Francisco Corella" userId="489df00013e770df" providerId="LiveId" clId="{41786E78-96EE-4225-880D-5119C700BD48}" dt="2023-07-12T04:14:19.767" v="5966" actId="11"/>
        <pc:sldMkLst>
          <pc:docMk/>
          <pc:sldMk cId="2953936332" sldId="356"/>
        </pc:sldMkLst>
        <pc:spChg chg="mod">
          <ac:chgData name="Francisco Corella" userId="489df00013e770df" providerId="LiveId" clId="{41786E78-96EE-4225-880D-5119C700BD48}" dt="2023-07-11T23:38:46.610" v="5521" actId="20577"/>
          <ac:spMkLst>
            <pc:docMk/>
            <pc:sldMk cId="2953936332" sldId="356"/>
            <ac:spMk id="2" creationId="{3A5E3BD3-5126-9788-D3C3-D76B59233368}"/>
          </ac:spMkLst>
        </pc:spChg>
        <pc:spChg chg="mod">
          <ac:chgData name="Francisco Corella" userId="489df00013e770df" providerId="LiveId" clId="{41786E78-96EE-4225-880D-5119C700BD48}" dt="2023-07-12T04:14:19.767" v="5966" actId="11"/>
          <ac:spMkLst>
            <pc:docMk/>
            <pc:sldMk cId="2953936332" sldId="356"/>
            <ac:spMk id="3" creationId="{4A3A1D3D-6F2B-378A-9DDA-156257E10481}"/>
          </ac:spMkLst>
        </pc:spChg>
      </pc:sldChg>
      <pc:sldChg chg="addSp delSp modSp add mod">
        <pc:chgData name="Francisco Corella" userId="489df00013e770df" providerId="LiveId" clId="{41786E78-96EE-4225-880D-5119C700BD48}" dt="2023-07-12T03:31:18.766" v="5678"/>
        <pc:sldMkLst>
          <pc:docMk/>
          <pc:sldMk cId="166744968" sldId="357"/>
        </pc:sldMkLst>
        <pc:spChg chg="mod">
          <ac:chgData name="Francisco Corella" userId="489df00013e770df" providerId="LiveId" clId="{41786E78-96EE-4225-880D-5119C700BD48}" dt="2023-07-10T19:07:43.709" v="1960" actId="14100"/>
          <ac:spMkLst>
            <pc:docMk/>
            <pc:sldMk cId="166744968" sldId="357"/>
            <ac:spMk id="2" creationId="{8E943A39-3D8C-BB3D-F784-8D11BCD0F108}"/>
          </ac:spMkLst>
        </pc:spChg>
        <pc:spChg chg="del">
          <ac:chgData name="Francisco Corella" userId="489df00013e770df" providerId="LiveId" clId="{41786E78-96EE-4225-880D-5119C700BD48}" dt="2023-07-10T19:07:34.053" v="1958" actId="478"/>
          <ac:spMkLst>
            <pc:docMk/>
            <pc:sldMk cId="166744968" sldId="357"/>
            <ac:spMk id="11" creationId="{3240CB14-B11D-1A1C-5FEC-F2E3E710E159}"/>
          </ac:spMkLst>
        </pc:spChg>
        <pc:spChg chg="del">
          <ac:chgData name="Francisco Corella" userId="489df00013e770df" providerId="LiveId" clId="{41786E78-96EE-4225-880D-5119C700BD48}" dt="2023-07-10T19:07:34.053" v="1958" actId="478"/>
          <ac:spMkLst>
            <pc:docMk/>
            <pc:sldMk cId="166744968" sldId="357"/>
            <ac:spMk id="14" creationId="{A4E79E4C-8071-FDB7-0F7B-4A8BF4121393}"/>
          </ac:spMkLst>
        </pc:spChg>
        <pc:spChg chg="del">
          <ac:chgData name="Francisco Corella" userId="489df00013e770df" providerId="LiveId" clId="{41786E78-96EE-4225-880D-5119C700BD48}" dt="2023-07-10T19:07:34.053" v="1958" actId="478"/>
          <ac:spMkLst>
            <pc:docMk/>
            <pc:sldMk cId="166744968" sldId="357"/>
            <ac:spMk id="16" creationId="{2C283009-55AF-4AB0-9F8C-2D54733135F0}"/>
          </ac:spMkLst>
        </pc:spChg>
        <pc:spChg chg="del">
          <ac:chgData name="Francisco Corella" userId="489df00013e770df" providerId="LiveId" clId="{41786E78-96EE-4225-880D-5119C700BD48}" dt="2023-07-10T19:07:34.053" v="1958" actId="478"/>
          <ac:spMkLst>
            <pc:docMk/>
            <pc:sldMk cId="166744968" sldId="357"/>
            <ac:spMk id="17" creationId="{ED62066C-9EAF-E3D5-83B9-4381468231FC}"/>
          </ac:spMkLst>
        </pc:spChg>
        <pc:spChg chg="del">
          <ac:chgData name="Francisco Corella" userId="489df00013e770df" providerId="LiveId" clId="{41786E78-96EE-4225-880D-5119C700BD48}" dt="2023-07-10T19:07:34.053" v="1958" actId="478"/>
          <ac:spMkLst>
            <pc:docMk/>
            <pc:sldMk cId="166744968" sldId="357"/>
            <ac:spMk id="20" creationId="{EDB53C9B-3411-76DE-4E8E-C9152B4A54D8}"/>
          </ac:spMkLst>
        </pc:spChg>
        <pc:spChg chg="del">
          <ac:chgData name="Francisco Corella" userId="489df00013e770df" providerId="LiveId" clId="{41786E78-96EE-4225-880D-5119C700BD48}" dt="2023-07-10T19:07:34.053" v="1958" actId="478"/>
          <ac:spMkLst>
            <pc:docMk/>
            <pc:sldMk cId="166744968" sldId="357"/>
            <ac:spMk id="21" creationId="{23883595-12D0-3D19-A05B-554992D647B0}"/>
          </ac:spMkLst>
        </pc:spChg>
        <pc:spChg chg="del">
          <ac:chgData name="Francisco Corella" userId="489df00013e770df" providerId="LiveId" clId="{41786E78-96EE-4225-880D-5119C700BD48}" dt="2023-07-10T19:07:34.053" v="1958" actId="478"/>
          <ac:spMkLst>
            <pc:docMk/>
            <pc:sldMk cId="166744968" sldId="357"/>
            <ac:spMk id="22" creationId="{1973EB46-9748-5798-E1ED-536E2D00AAEA}"/>
          </ac:spMkLst>
        </pc:spChg>
        <pc:spChg chg="del">
          <ac:chgData name="Francisco Corella" userId="489df00013e770df" providerId="LiveId" clId="{41786E78-96EE-4225-880D-5119C700BD48}" dt="2023-07-10T19:07:34.053" v="1958" actId="478"/>
          <ac:spMkLst>
            <pc:docMk/>
            <pc:sldMk cId="166744968" sldId="357"/>
            <ac:spMk id="23" creationId="{C1B53790-921C-7B07-A983-5EDB3A20016A}"/>
          </ac:spMkLst>
        </pc:spChg>
        <pc:spChg chg="del">
          <ac:chgData name="Francisco Corella" userId="489df00013e770df" providerId="LiveId" clId="{41786E78-96EE-4225-880D-5119C700BD48}" dt="2023-07-10T19:07:34.053" v="1958" actId="478"/>
          <ac:spMkLst>
            <pc:docMk/>
            <pc:sldMk cId="166744968" sldId="357"/>
            <ac:spMk id="24" creationId="{F6490242-A8D3-9F59-48E5-F32AF175C678}"/>
          </ac:spMkLst>
        </pc:spChg>
        <pc:spChg chg="del">
          <ac:chgData name="Francisco Corella" userId="489df00013e770df" providerId="LiveId" clId="{41786E78-96EE-4225-880D-5119C700BD48}" dt="2023-07-10T19:07:34.053" v="1958" actId="478"/>
          <ac:spMkLst>
            <pc:docMk/>
            <pc:sldMk cId="166744968" sldId="357"/>
            <ac:spMk id="25" creationId="{2B39992C-24F8-4928-2A0D-03B871AB5DD7}"/>
          </ac:spMkLst>
        </pc:spChg>
        <pc:spChg chg="add del mod">
          <ac:chgData name="Francisco Corella" userId="489df00013e770df" providerId="LiveId" clId="{41786E78-96EE-4225-880D-5119C700BD48}" dt="2023-07-10T19:20:48.472" v="1993" actId="478"/>
          <ac:spMkLst>
            <pc:docMk/>
            <pc:sldMk cId="166744968" sldId="357"/>
            <ac:spMk id="35" creationId="{04816332-91F7-F248-FBAA-2F27639B5782}"/>
          </ac:spMkLst>
        </pc:spChg>
        <pc:spChg chg="mod">
          <ac:chgData name="Francisco Corella" userId="489df00013e770df" providerId="LiveId" clId="{41786E78-96EE-4225-880D-5119C700BD48}" dt="2023-07-11T23:37:11.771" v="5503" actId="20577"/>
          <ac:spMkLst>
            <pc:docMk/>
            <pc:sldMk cId="166744968" sldId="357"/>
            <ac:spMk id="36" creationId="{7AEA4971-D238-F317-421C-1B5C3DEC74CA}"/>
          </ac:spMkLst>
        </pc:spChg>
        <pc:spChg chg="add del mod">
          <ac:chgData name="Francisco Corella" userId="489df00013e770df" providerId="LiveId" clId="{41786E78-96EE-4225-880D-5119C700BD48}" dt="2023-07-10T19:20:48.472" v="1993" actId="478"/>
          <ac:spMkLst>
            <pc:docMk/>
            <pc:sldMk cId="166744968" sldId="357"/>
            <ac:spMk id="37" creationId="{29E575B5-2CCC-4A29-851D-EDD3C7E7789B}"/>
          </ac:spMkLst>
        </pc:spChg>
        <pc:spChg chg="add del mod">
          <ac:chgData name="Francisco Corella" userId="489df00013e770df" providerId="LiveId" clId="{41786E78-96EE-4225-880D-5119C700BD48}" dt="2023-07-10T19:20:48.472" v="1993" actId="478"/>
          <ac:spMkLst>
            <pc:docMk/>
            <pc:sldMk cId="166744968" sldId="357"/>
            <ac:spMk id="42" creationId="{5A18FB71-2803-9E6C-B205-445D334A2663}"/>
          </ac:spMkLst>
        </pc:spChg>
        <pc:spChg chg="add del mod">
          <ac:chgData name="Francisco Corella" userId="489df00013e770df" providerId="LiveId" clId="{41786E78-96EE-4225-880D-5119C700BD48}" dt="2023-07-10T19:20:48.472" v="1993" actId="478"/>
          <ac:spMkLst>
            <pc:docMk/>
            <pc:sldMk cId="166744968" sldId="357"/>
            <ac:spMk id="43" creationId="{F9697E23-A7C9-B543-E243-E940DEDF5E81}"/>
          </ac:spMkLst>
        </pc:spChg>
        <pc:spChg chg="mod">
          <ac:chgData name="Francisco Corella" userId="489df00013e770df" providerId="LiveId" clId="{41786E78-96EE-4225-880D-5119C700BD48}" dt="2023-07-10T19:07:35.743" v="1959"/>
          <ac:spMkLst>
            <pc:docMk/>
            <pc:sldMk cId="166744968" sldId="357"/>
            <ac:spMk id="45" creationId="{1455B133-B85C-DD44-E14A-E6AF839B25AF}"/>
          </ac:spMkLst>
        </pc:spChg>
        <pc:spChg chg="mod">
          <ac:chgData name="Francisco Corella" userId="489df00013e770df" providerId="LiveId" clId="{41786E78-96EE-4225-880D-5119C700BD48}" dt="2023-07-10T19:07:35.743" v="1959"/>
          <ac:spMkLst>
            <pc:docMk/>
            <pc:sldMk cId="166744968" sldId="357"/>
            <ac:spMk id="46" creationId="{75189DF1-A23D-BA92-4BA5-CF6497CB0675}"/>
          </ac:spMkLst>
        </pc:spChg>
        <pc:spChg chg="mod">
          <ac:chgData name="Francisco Corella" userId="489df00013e770df" providerId="LiveId" clId="{41786E78-96EE-4225-880D-5119C700BD48}" dt="2023-07-10T19:07:35.743" v="1959"/>
          <ac:spMkLst>
            <pc:docMk/>
            <pc:sldMk cId="166744968" sldId="357"/>
            <ac:spMk id="47" creationId="{2743E789-AC48-DCE1-0471-562C5DA7F309}"/>
          </ac:spMkLst>
        </pc:spChg>
        <pc:spChg chg="mod">
          <ac:chgData name="Francisco Corella" userId="489df00013e770df" providerId="LiveId" clId="{41786E78-96EE-4225-880D-5119C700BD48}" dt="2023-07-10T19:07:35.743" v="1959"/>
          <ac:spMkLst>
            <pc:docMk/>
            <pc:sldMk cId="166744968" sldId="357"/>
            <ac:spMk id="48" creationId="{69C5695D-0029-F2E0-98E7-79672F8C60A2}"/>
          </ac:spMkLst>
        </pc:spChg>
        <pc:spChg chg="mod">
          <ac:chgData name="Francisco Corella" userId="489df00013e770df" providerId="LiveId" clId="{41786E78-96EE-4225-880D-5119C700BD48}" dt="2023-07-10T19:07:35.743" v="1959"/>
          <ac:spMkLst>
            <pc:docMk/>
            <pc:sldMk cId="166744968" sldId="357"/>
            <ac:spMk id="49" creationId="{280C8035-35C5-8DA4-9DD2-D19FE9EDD563}"/>
          </ac:spMkLst>
        </pc:spChg>
        <pc:spChg chg="mod">
          <ac:chgData name="Francisco Corella" userId="489df00013e770df" providerId="LiveId" clId="{41786E78-96EE-4225-880D-5119C700BD48}" dt="2023-07-10T19:07:35.743" v="1959"/>
          <ac:spMkLst>
            <pc:docMk/>
            <pc:sldMk cId="166744968" sldId="357"/>
            <ac:spMk id="50" creationId="{6F1121F1-19DC-186E-F40A-05ACC4470BEC}"/>
          </ac:spMkLst>
        </pc:spChg>
        <pc:spChg chg="add del mod">
          <ac:chgData name="Francisco Corella" userId="489df00013e770df" providerId="LiveId" clId="{41786E78-96EE-4225-880D-5119C700BD48}" dt="2023-07-10T19:20:48.472" v="1993" actId="478"/>
          <ac:spMkLst>
            <pc:docMk/>
            <pc:sldMk cId="166744968" sldId="357"/>
            <ac:spMk id="51" creationId="{D69A2582-068A-C84F-BC0D-73A830D7A236}"/>
          </ac:spMkLst>
        </pc:spChg>
        <pc:spChg chg="add del mod">
          <ac:chgData name="Francisco Corella" userId="489df00013e770df" providerId="LiveId" clId="{41786E78-96EE-4225-880D-5119C700BD48}" dt="2023-07-10T19:20:48.472" v="1993" actId="478"/>
          <ac:spMkLst>
            <pc:docMk/>
            <pc:sldMk cId="166744968" sldId="357"/>
            <ac:spMk id="52" creationId="{FCD9C467-9A30-008D-C4E3-56E80D97739C}"/>
          </ac:spMkLst>
        </pc:spChg>
        <pc:spChg chg="add del mod">
          <ac:chgData name="Francisco Corella" userId="489df00013e770df" providerId="LiveId" clId="{41786E78-96EE-4225-880D-5119C700BD48}" dt="2023-07-10T19:20:48.472" v="1993" actId="478"/>
          <ac:spMkLst>
            <pc:docMk/>
            <pc:sldMk cId="166744968" sldId="357"/>
            <ac:spMk id="53" creationId="{4D47C38B-E91B-2B71-339D-48413B9FFCB4}"/>
          </ac:spMkLst>
        </pc:spChg>
        <pc:spChg chg="add del mod">
          <ac:chgData name="Francisco Corella" userId="489df00013e770df" providerId="LiveId" clId="{41786E78-96EE-4225-880D-5119C700BD48}" dt="2023-07-10T19:20:48.472" v="1993" actId="478"/>
          <ac:spMkLst>
            <pc:docMk/>
            <pc:sldMk cId="166744968" sldId="357"/>
            <ac:spMk id="54" creationId="{D0E8DDED-47CB-71F7-8AB0-862541DFBBC0}"/>
          </ac:spMkLst>
        </pc:spChg>
        <pc:spChg chg="add del mod">
          <ac:chgData name="Francisco Corella" userId="489df00013e770df" providerId="LiveId" clId="{41786E78-96EE-4225-880D-5119C700BD48}" dt="2023-07-10T19:20:48.472" v="1993" actId="478"/>
          <ac:spMkLst>
            <pc:docMk/>
            <pc:sldMk cId="166744968" sldId="357"/>
            <ac:spMk id="55" creationId="{FE270870-7E34-D811-7ADA-A0C746D4E050}"/>
          </ac:spMkLst>
        </pc:spChg>
        <pc:spChg chg="add del mod">
          <ac:chgData name="Francisco Corella" userId="489df00013e770df" providerId="LiveId" clId="{41786E78-96EE-4225-880D-5119C700BD48}" dt="2023-07-10T19:20:48.472" v="1993" actId="478"/>
          <ac:spMkLst>
            <pc:docMk/>
            <pc:sldMk cId="166744968" sldId="357"/>
            <ac:spMk id="56" creationId="{4FCDBFF5-2C7C-E5D4-7D39-44C325B6E008}"/>
          </ac:spMkLst>
        </pc:spChg>
        <pc:spChg chg="add mod">
          <ac:chgData name="Francisco Corella" userId="489df00013e770df" providerId="LiveId" clId="{41786E78-96EE-4225-880D-5119C700BD48}" dt="2023-07-10T19:20:49.598" v="1994"/>
          <ac:spMkLst>
            <pc:docMk/>
            <pc:sldMk cId="166744968" sldId="357"/>
            <ac:spMk id="57" creationId="{3E5D1950-EF13-A39B-43A5-72AA20DB1574}"/>
          </ac:spMkLst>
        </pc:spChg>
        <pc:spChg chg="add mod">
          <ac:chgData name="Francisco Corella" userId="489df00013e770df" providerId="LiveId" clId="{41786E78-96EE-4225-880D-5119C700BD48}" dt="2023-07-10T19:20:49.598" v="1994"/>
          <ac:spMkLst>
            <pc:docMk/>
            <pc:sldMk cId="166744968" sldId="357"/>
            <ac:spMk id="58" creationId="{38A30F3E-74A9-B805-C890-EBF9CDDB38AC}"/>
          </ac:spMkLst>
        </pc:spChg>
        <pc:spChg chg="add mod">
          <ac:chgData name="Francisco Corella" userId="489df00013e770df" providerId="LiveId" clId="{41786E78-96EE-4225-880D-5119C700BD48}" dt="2023-07-10T19:20:49.598" v="1994"/>
          <ac:spMkLst>
            <pc:docMk/>
            <pc:sldMk cId="166744968" sldId="357"/>
            <ac:spMk id="59" creationId="{4C79CA5F-4CA7-0A14-B1B3-7A85B617E014}"/>
          </ac:spMkLst>
        </pc:spChg>
        <pc:spChg chg="add mod">
          <ac:chgData name="Francisco Corella" userId="489df00013e770df" providerId="LiveId" clId="{41786E78-96EE-4225-880D-5119C700BD48}" dt="2023-07-10T19:20:49.598" v="1994"/>
          <ac:spMkLst>
            <pc:docMk/>
            <pc:sldMk cId="166744968" sldId="357"/>
            <ac:spMk id="61" creationId="{3873C3C8-66CA-4941-757A-8CB50E9954B2}"/>
          </ac:spMkLst>
        </pc:spChg>
        <pc:spChg chg="mod">
          <ac:chgData name="Francisco Corella" userId="489df00013e770df" providerId="LiveId" clId="{41786E78-96EE-4225-880D-5119C700BD48}" dt="2023-07-10T19:20:49.598" v="1994"/>
          <ac:spMkLst>
            <pc:docMk/>
            <pc:sldMk cId="166744968" sldId="357"/>
            <ac:spMk id="63" creationId="{52BE9E9F-64C2-CA0B-0574-52C69CD63421}"/>
          </ac:spMkLst>
        </pc:spChg>
        <pc:spChg chg="mod">
          <ac:chgData name="Francisco Corella" userId="489df00013e770df" providerId="LiveId" clId="{41786E78-96EE-4225-880D-5119C700BD48}" dt="2023-07-10T19:20:49.598" v="1994"/>
          <ac:spMkLst>
            <pc:docMk/>
            <pc:sldMk cId="166744968" sldId="357"/>
            <ac:spMk id="64" creationId="{C6EFC675-6A80-6680-066D-BE17C3603ED7}"/>
          </ac:spMkLst>
        </pc:spChg>
        <pc:spChg chg="mod">
          <ac:chgData name="Francisco Corella" userId="489df00013e770df" providerId="LiveId" clId="{41786E78-96EE-4225-880D-5119C700BD48}" dt="2023-07-10T19:20:49.598" v="1994"/>
          <ac:spMkLst>
            <pc:docMk/>
            <pc:sldMk cId="166744968" sldId="357"/>
            <ac:spMk id="65" creationId="{DC13FAE4-77E8-8342-6DEA-54AF0A697671}"/>
          </ac:spMkLst>
        </pc:spChg>
        <pc:spChg chg="mod">
          <ac:chgData name="Francisco Corella" userId="489df00013e770df" providerId="LiveId" clId="{41786E78-96EE-4225-880D-5119C700BD48}" dt="2023-07-10T19:20:49.598" v="1994"/>
          <ac:spMkLst>
            <pc:docMk/>
            <pc:sldMk cId="166744968" sldId="357"/>
            <ac:spMk id="66" creationId="{0475F977-0EF2-9059-A471-B7C822A97B9B}"/>
          </ac:spMkLst>
        </pc:spChg>
        <pc:spChg chg="mod">
          <ac:chgData name="Francisco Corella" userId="489df00013e770df" providerId="LiveId" clId="{41786E78-96EE-4225-880D-5119C700BD48}" dt="2023-07-10T19:20:49.598" v="1994"/>
          <ac:spMkLst>
            <pc:docMk/>
            <pc:sldMk cId="166744968" sldId="357"/>
            <ac:spMk id="67" creationId="{56B880CD-2B65-8775-CDAA-DD8E5FDF62E4}"/>
          </ac:spMkLst>
        </pc:spChg>
        <pc:spChg chg="mod">
          <ac:chgData name="Francisco Corella" userId="489df00013e770df" providerId="LiveId" clId="{41786E78-96EE-4225-880D-5119C700BD48}" dt="2023-07-10T19:20:49.598" v="1994"/>
          <ac:spMkLst>
            <pc:docMk/>
            <pc:sldMk cId="166744968" sldId="357"/>
            <ac:spMk id="68" creationId="{5E026B75-4B18-8CAB-DCE3-9524AA49640B}"/>
          </ac:spMkLst>
        </pc:spChg>
        <pc:spChg chg="add mod">
          <ac:chgData name="Francisco Corella" userId="489df00013e770df" providerId="LiveId" clId="{41786E78-96EE-4225-880D-5119C700BD48}" dt="2023-07-10T19:20:49.598" v="1994"/>
          <ac:spMkLst>
            <pc:docMk/>
            <pc:sldMk cId="166744968" sldId="357"/>
            <ac:spMk id="69" creationId="{7AA72793-0BB0-C47D-FA36-20D85949A74C}"/>
          </ac:spMkLst>
        </pc:spChg>
        <pc:spChg chg="add mod">
          <ac:chgData name="Francisco Corella" userId="489df00013e770df" providerId="LiveId" clId="{41786E78-96EE-4225-880D-5119C700BD48}" dt="2023-07-10T19:20:49.598" v="1994"/>
          <ac:spMkLst>
            <pc:docMk/>
            <pc:sldMk cId="166744968" sldId="357"/>
            <ac:spMk id="73" creationId="{7EAAC6B3-3212-3655-FA62-BC5BECE73BE6}"/>
          </ac:spMkLst>
        </pc:spChg>
        <pc:spChg chg="add mod">
          <ac:chgData name="Francisco Corella" userId="489df00013e770df" providerId="LiveId" clId="{41786E78-96EE-4225-880D-5119C700BD48}" dt="2023-07-10T19:20:49.598" v="1994"/>
          <ac:spMkLst>
            <pc:docMk/>
            <pc:sldMk cId="166744968" sldId="357"/>
            <ac:spMk id="74" creationId="{DBA0509E-6A16-1D21-3F30-CEF344AF653D}"/>
          </ac:spMkLst>
        </pc:spChg>
        <pc:spChg chg="add mod">
          <ac:chgData name="Francisco Corella" userId="489df00013e770df" providerId="LiveId" clId="{41786E78-96EE-4225-880D-5119C700BD48}" dt="2023-07-12T03:31:18.766" v="5678"/>
          <ac:spMkLst>
            <pc:docMk/>
            <pc:sldMk cId="166744968" sldId="357"/>
            <ac:spMk id="75" creationId="{6EBBF8EE-068A-15B6-201A-ED17B949E7CD}"/>
          </ac:spMkLst>
        </pc:spChg>
        <pc:spChg chg="add mod">
          <ac:chgData name="Francisco Corella" userId="489df00013e770df" providerId="LiveId" clId="{41786E78-96EE-4225-880D-5119C700BD48}" dt="2023-07-10T19:20:49.598" v="1994"/>
          <ac:spMkLst>
            <pc:docMk/>
            <pc:sldMk cId="166744968" sldId="357"/>
            <ac:spMk id="76" creationId="{6BFBF43E-B494-CF7D-17AF-D47AF12857D1}"/>
          </ac:spMkLst>
        </pc:spChg>
        <pc:spChg chg="add mod">
          <ac:chgData name="Francisco Corella" userId="489df00013e770df" providerId="LiveId" clId="{41786E78-96EE-4225-880D-5119C700BD48}" dt="2023-07-10T19:20:49.598" v="1994"/>
          <ac:spMkLst>
            <pc:docMk/>
            <pc:sldMk cId="166744968" sldId="357"/>
            <ac:spMk id="77" creationId="{C97CF237-3BCD-88A8-95E0-ADA1A0348693}"/>
          </ac:spMkLst>
        </pc:spChg>
        <pc:spChg chg="add mod">
          <ac:chgData name="Francisco Corella" userId="489df00013e770df" providerId="LiveId" clId="{41786E78-96EE-4225-880D-5119C700BD48}" dt="2023-07-10T19:20:49.598" v="1994"/>
          <ac:spMkLst>
            <pc:docMk/>
            <pc:sldMk cId="166744968" sldId="357"/>
            <ac:spMk id="78" creationId="{02636C06-5314-BF6B-3DA0-16B57DC81110}"/>
          </ac:spMkLst>
        </pc:spChg>
        <pc:spChg chg="add mod">
          <ac:chgData name="Francisco Corella" userId="489df00013e770df" providerId="LiveId" clId="{41786E78-96EE-4225-880D-5119C700BD48}" dt="2023-07-10T19:20:49.598" v="1994"/>
          <ac:spMkLst>
            <pc:docMk/>
            <pc:sldMk cId="166744968" sldId="357"/>
            <ac:spMk id="79" creationId="{6AE5C35D-B3B8-0051-F932-A3205D901B2F}"/>
          </ac:spMkLst>
        </pc:spChg>
        <pc:spChg chg="add mod">
          <ac:chgData name="Francisco Corella" userId="489df00013e770df" providerId="LiveId" clId="{41786E78-96EE-4225-880D-5119C700BD48}" dt="2023-07-10T19:20:49.598" v="1994"/>
          <ac:spMkLst>
            <pc:docMk/>
            <pc:sldMk cId="166744968" sldId="357"/>
            <ac:spMk id="80" creationId="{8D49FE1F-AF7F-334B-19BF-4B55133D2E87}"/>
          </ac:spMkLst>
        </pc:spChg>
        <pc:spChg chg="add mod">
          <ac:chgData name="Francisco Corella" userId="489df00013e770df" providerId="LiveId" clId="{41786E78-96EE-4225-880D-5119C700BD48}" dt="2023-07-10T19:20:49.598" v="1994"/>
          <ac:spMkLst>
            <pc:docMk/>
            <pc:sldMk cId="166744968" sldId="357"/>
            <ac:spMk id="81" creationId="{03DF43E3-48E9-FAF3-6E7C-CE2AE22DDA3E}"/>
          </ac:spMkLst>
        </pc:spChg>
        <pc:spChg chg="add mod">
          <ac:chgData name="Francisco Corella" userId="489df00013e770df" providerId="LiveId" clId="{41786E78-96EE-4225-880D-5119C700BD48}" dt="2023-07-10T19:20:49.598" v="1994"/>
          <ac:spMkLst>
            <pc:docMk/>
            <pc:sldMk cId="166744968" sldId="357"/>
            <ac:spMk id="82" creationId="{EC184CB7-F602-982B-212D-B9F4F7762BDE}"/>
          </ac:spMkLst>
        </pc:spChg>
        <pc:spChg chg="add mod">
          <ac:chgData name="Francisco Corella" userId="489df00013e770df" providerId="LiveId" clId="{41786E78-96EE-4225-880D-5119C700BD48}" dt="2023-07-10T19:20:49.598" v="1994"/>
          <ac:spMkLst>
            <pc:docMk/>
            <pc:sldMk cId="166744968" sldId="357"/>
            <ac:spMk id="83" creationId="{8AB73B39-3D1E-F42B-8125-4D55670FADA0}"/>
          </ac:spMkLst>
        </pc:spChg>
        <pc:spChg chg="add mod">
          <ac:chgData name="Francisco Corella" userId="489df00013e770df" providerId="LiveId" clId="{41786E78-96EE-4225-880D-5119C700BD48}" dt="2023-07-10T19:20:49.598" v="1994"/>
          <ac:spMkLst>
            <pc:docMk/>
            <pc:sldMk cId="166744968" sldId="357"/>
            <ac:spMk id="84" creationId="{F4D78D7D-FB22-4385-7769-88D8E1497FF3}"/>
          </ac:spMkLst>
        </pc:spChg>
        <pc:spChg chg="add mod">
          <ac:chgData name="Francisco Corella" userId="489df00013e770df" providerId="LiveId" clId="{41786E78-96EE-4225-880D-5119C700BD48}" dt="2023-07-10T19:20:49.598" v="1994"/>
          <ac:spMkLst>
            <pc:docMk/>
            <pc:sldMk cId="166744968" sldId="357"/>
            <ac:spMk id="86" creationId="{9445AE02-06E4-C36E-228F-8CA5B928B560}"/>
          </ac:spMkLst>
        </pc:spChg>
        <pc:spChg chg="add mod">
          <ac:chgData name="Francisco Corella" userId="489df00013e770df" providerId="LiveId" clId="{41786E78-96EE-4225-880D-5119C700BD48}" dt="2023-07-10T19:20:49.598" v="1994"/>
          <ac:spMkLst>
            <pc:docMk/>
            <pc:sldMk cId="166744968" sldId="357"/>
            <ac:spMk id="87" creationId="{DA68A667-4119-6EEA-9626-0D76CDA728D0}"/>
          </ac:spMkLst>
        </pc:spChg>
        <pc:spChg chg="add mod">
          <ac:chgData name="Francisco Corella" userId="489df00013e770df" providerId="LiveId" clId="{41786E78-96EE-4225-880D-5119C700BD48}" dt="2023-07-10T19:20:49.598" v="1994"/>
          <ac:spMkLst>
            <pc:docMk/>
            <pc:sldMk cId="166744968" sldId="357"/>
            <ac:spMk id="88" creationId="{4B9D9921-33B3-3367-9FED-9390633ABFC1}"/>
          </ac:spMkLst>
        </pc:spChg>
        <pc:spChg chg="add mod">
          <ac:chgData name="Francisco Corella" userId="489df00013e770df" providerId="LiveId" clId="{41786E78-96EE-4225-880D-5119C700BD48}" dt="2023-07-10T19:20:49.598" v="1994"/>
          <ac:spMkLst>
            <pc:docMk/>
            <pc:sldMk cId="166744968" sldId="357"/>
            <ac:spMk id="90" creationId="{869A42C4-3518-0774-0698-F8016DB7EC81}"/>
          </ac:spMkLst>
        </pc:spChg>
        <pc:spChg chg="add mod">
          <ac:chgData name="Francisco Corella" userId="489df00013e770df" providerId="LiveId" clId="{41786E78-96EE-4225-880D-5119C700BD48}" dt="2023-07-10T19:20:49.598" v="1994"/>
          <ac:spMkLst>
            <pc:docMk/>
            <pc:sldMk cId="166744968" sldId="357"/>
            <ac:spMk id="91" creationId="{C1CB2963-396C-3D35-C3E5-7F0654CF2E4B}"/>
          </ac:spMkLst>
        </pc:spChg>
        <pc:spChg chg="add mod">
          <ac:chgData name="Francisco Corella" userId="489df00013e770df" providerId="LiveId" clId="{41786E78-96EE-4225-880D-5119C700BD48}" dt="2023-07-12T03:31:18.766" v="5678"/>
          <ac:spMkLst>
            <pc:docMk/>
            <pc:sldMk cId="166744968" sldId="357"/>
            <ac:spMk id="92" creationId="{183D3D28-A8F6-8D09-4CC6-2D022EDAEA2A}"/>
          </ac:spMkLst>
        </pc:spChg>
        <pc:spChg chg="add mod">
          <ac:chgData name="Francisco Corella" userId="489df00013e770df" providerId="LiveId" clId="{41786E78-96EE-4225-880D-5119C700BD48}" dt="2023-07-10T19:20:49.598" v="1994"/>
          <ac:spMkLst>
            <pc:docMk/>
            <pc:sldMk cId="166744968" sldId="357"/>
            <ac:spMk id="93" creationId="{F7F3F15A-31B0-6F88-5A22-A9766C6E012E}"/>
          </ac:spMkLst>
        </pc:spChg>
        <pc:spChg chg="add mod">
          <ac:chgData name="Francisco Corella" userId="489df00013e770df" providerId="LiveId" clId="{41786E78-96EE-4225-880D-5119C700BD48}" dt="2023-07-10T19:20:49.598" v="1994"/>
          <ac:spMkLst>
            <pc:docMk/>
            <pc:sldMk cId="166744968" sldId="357"/>
            <ac:spMk id="94" creationId="{CF0DE511-7643-399E-F836-9E4D1C572EBE}"/>
          </ac:spMkLst>
        </pc:spChg>
        <pc:spChg chg="add mod">
          <ac:chgData name="Francisco Corella" userId="489df00013e770df" providerId="LiveId" clId="{41786E78-96EE-4225-880D-5119C700BD48}" dt="2023-07-10T19:20:49.598" v="1994"/>
          <ac:spMkLst>
            <pc:docMk/>
            <pc:sldMk cId="166744968" sldId="357"/>
            <ac:spMk id="95" creationId="{12936E49-C5C4-8BDB-01E5-680A1B2B86E5}"/>
          </ac:spMkLst>
        </pc:spChg>
        <pc:grpChg chg="add del mod">
          <ac:chgData name="Francisco Corella" userId="489df00013e770df" providerId="LiveId" clId="{41786E78-96EE-4225-880D-5119C700BD48}" dt="2023-07-10T19:20:48.472" v="1993" actId="478"/>
          <ac:grpSpMkLst>
            <pc:docMk/>
            <pc:sldMk cId="166744968" sldId="357"/>
            <ac:grpSpMk id="44" creationId="{58C4E442-AFD7-BD95-B145-75DACBF803E1}"/>
          </ac:grpSpMkLst>
        </pc:grpChg>
        <pc:grpChg chg="add mod">
          <ac:chgData name="Francisco Corella" userId="489df00013e770df" providerId="LiveId" clId="{41786E78-96EE-4225-880D-5119C700BD48}" dt="2023-07-10T19:20:49.598" v="1994"/>
          <ac:grpSpMkLst>
            <pc:docMk/>
            <pc:sldMk cId="166744968" sldId="357"/>
            <ac:grpSpMk id="62" creationId="{2A67B935-BCBC-1076-D5FD-758E073A4313}"/>
          </ac:grpSpMkLst>
        </pc:grpChg>
      </pc:sldChg>
      <pc:sldChg chg="addSp delSp modSp add mod">
        <pc:chgData name="Francisco Corella" userId="489df00013e770df" providerId="LiveId" clId="{41786E78-96EE-4225-880D-5119C700BD48}" dt="2023-07-12T03:31:18.766" v="5678"/>
        <pc:sldMkLst>
          <pc:docMk/>
          <pc:sldMk cId="647753766" sldId="358"/>
        </pc:sldMkLst>
        <pc:spChg chg="mod">
          <ac:chgData name="Francisco Corella" userId="489df00013e770df" providerId="LiveId" clId="{41786E78-96EE-4225-880D-5119C700BD48}" dt="2023-07-10T19:06:39.932" v="1957" actId="14100"/>
          <ac:spMkLst>
            <pc:docMk/>
            <pc:sldMk cId="647753766" sldId="358"/>
            <ac:spMk id="2" creationId="{8E943A39-3D8C-BB3D-F784-8D11BCD0F108}"/>
          </ac:spMkLst>
        </pc:spChg>
        <pc:spChg chg="mod">
          <ac:chgData name="Francisco Corella" userId="489df00013e770df" providerId="LiveId" clId="{41786E78-96EE-4225-880D-5119C700BD48}" dt="2023-07-10T19:48:59.426" v="2252" actId="1038"/>
          <ac:spMkLst>
            <pc:docMk/>
            <pc:sldMk cId="647753766" sldId="358"/>
            <ac:spMk id="3" creationId="{883D957F-196D-8814-0531-5EB488F49A0D}"/>
          </ac:spMkLst>
        </pc:spChg>
        <pc:spChg chg="add mod">
          <ac:chgData name="Francisco Corella" userId="489df00013e770df" providerId="LiveId" clId="{41786E78-96EE-4225-880D-5119C700BD48}" dt="2023-07-10T19:21:01.179" v="1996"/>
          <ac:spMkLst>
            <pc:docMk/>
            <pc:sldMk cId="647753766" sldId="358"/>
            <ac:spMk id="4" creationId="{33F8D4EC-BCB8-EE5C-CC3F-CF7BB8328767}"/>
          </ac:spMkLst>
        </pc:spChg>
        <pc:spChg chg="mod">
          <ac:chgData name="Francisco Corella" userId="489df00013e770df" providerId="LiveId" clId="{41786E78-96EE-4225-880D-5119C700BD48}" dt="2023-07-10T19:48:59.426" v="2252" actId="1038"/>
          <ac:spMkLst>
            <pc:docMk/>
            <pc:sldMk cId="647753766" sldId="358"/>
            <ac:spMk id="5" creationId="{0F20F8C8-522D-6662-D89C-717E696AA948}"/>
          </ac:spMkLst>
        </pc:spChg>
        <pc:spChg chg="del mod">
          <ac:chgData name="Francisco Corella" userId="489df00013e770df" providerId="LiveId" clId="{41786E78-96EE-4225-880D-5119C700BD48}" dt="2023-07-10T19:49:48.829" v="2253" actId="478"/>
          <ac:spMkLst>
            <pc:docMk/>
            <pc:sldMk cId="647753766" sldId="358"/>
            <ac:spMk id="6" creationId="{3D8FC3F6-CE8E-7E7D-EF7B-4C48574CB530}"/>
          </ac:spMkLst>
        </pc:spChg>
        <pc:spChg chg="add mod">
          <ac:chgData name="Francisco Corella" userId="489df00013e770df" providerId="LiveId" clId="{41786E78-96EE-4225-880D-5119C700BD48}" dt="2023-07-10T19:21:01.179" v="1996"/>
          <ac:spMkLst>
            <pc:docMk/>
            <pc:sldMk cId="647753766" sldId="358"/>
            <ac:spMk id="7" creationId="{0A43A49D-06F5-8D48-C3E1-17DC6B1E31DB}"/>
          </ac:spMkLst>
        </pc:spChg>
        <pc:spChg chg="add del mod">
          <ac:chgData name="Francisco Corella" userId="489df00013e770df" providerId="LiveId" clId="{41786E78-96EE-4225-880D-5119C700BD48}" dt="2023-07-10T19:46:50.871" v="2233" actId="478"/>
          <ac:spMkLst>
            <pc:docMk/>
            <pc:sldMk cId="647753766" sldId="358"/>
            <ac:spMk id="8" creationId="{163CC977-0020-7483-033E-82AA5A3A7C5C}"/>
          </ac:spMkLst>
        </pc:spChg>
        <pc:spChg chg="add del mod">
          <ac:chgData name="Francisco Corella" userId="489df00013e770df" providerId="LiveId" clId="{41786E78-96EE-4225-880D-5119C700BD48}" dt="2023-07-10T19:46:50.871" v="2233" actId="478"/>
          <ac:spMkLst>
            <pc:docMk/>
            <pc:sldMk cId="647753766" sldId="358"/>
            <ac:spMk id="10" creationId="{34F73689-A904-3E2A-6D0E-369FC857E4A0}"/>
          </ac:spMkLst>
        </pc:spChg>
        <pc:spChg chg="mod">
          <ac:chgData name="Francisco Corella" userId="489df00013e770df" providerId="LiveId" clId="{41786E78-96EE-4225-880D-5119C700BD48}" dt="2023-07-10T19:21:01.179" v="1996"/>
          <ac:spMkLst>
            <pc:docMk/>
            <pc:sldMk cId="647753766" sldId="358"/>
            <ac:spMk id="12" creationId="{16C793AA-CB9A-8A78-4460-4343F559A376}"/>
          </ac:spMkLst>
        </pc:spChg>
        <pc:spChg chg="mod">
          <ac:chgData name="Francisco Corella" userId="489df00013e770df" providerId="LiveId" clId="{41786E78-96EE-4225-880D-5119C700BD48}" dt="2023-07-10T19:21:01.179" v="1996"/>
          <ac:spMkLst>
            <pc:docMk/>
            <pc:sldMk cId="647753766" sldId="358"/>
            <ac:spMk id="14" creationId="{407AE5F1-FAEA-5FE3-FBD7-0008B0A7FEAF}"/>
          </ac:spMkLst>
        </pc:spChg>
        <pc:spChg chg="mod">
          <ac:chgData name="Francisco Corella" userId="489df00013e770df" providerId="LiveId" clId="{41786E78-96EE-4225-880D-5119C700BD48}" dt="2023-07-10T19:21:01.179" v="1996"/>
          <ac:spMkLst>
            <pc:docMk/>
            <pc:sldMk cId="647753766" sldId="358"/>
            <ac:spMk id="16" creationId="{44CE9D6E-8819-AD2E-2657-26EAAEC202A5}"/>
          </ac:spMkLst>
        </pc:spChg>
        <pc:spChg chg="mod">
          <ac:chgData name="Francisco Corella" userId="489df00013e770df" providerId="LiveId" clId="{41786E78-96EE-4225-880D-5119C700BD48}" dt="2023-07-10T19:21:01.179" v="1996"/>
          <ac:spMkLst>
            <pc:docMk/>
            <pc:sldMk cId="647753766" sldId="358"/>
            <ac:spMk id="17" creationId="{08CE71D0-A847-56C1-38D8-54A46F6A314B}"/>
          </ac:spMkLst>
        </pc:spChg>
        <pc:spChg chg="mod">
          <ac:chgData name="Francisco Corella" userId="489df00013e770df" providerId="LiveId" clId="{41786E78-96EE-4225-880D-5119C700BD48}" dt="2023-07-10T19:21:01.179" v="1996"/>
          <ac:spMkLst>
            <pc:docMk/>
            <pc:sldMk cId="647753766" sldId="358"/>
            <ac:spMk id="20" creationId="{F7602B4C-662B-5493-7578-935C4194469F}"/>
          </ac:spMkLst>
        </pc:spChg>
        <pc:spChg chg="mod">
          <ac:chgData name="Francisco Corella" userId="489df00013e770df" providerId="LiveId" clId="{41786E78-96EE-4225-880D-5119C700BD48}" dt="2023-07-10T19:21:01.179" v="1996"/>
          <ac:spMkLst>
            <pc:docMk/>
            <pc:sldMk cId="647753766" sldId="358"/>
            <ac:spMk id="21" creationId="{6E0E9AAA-04CD-B95B-8F98-9186267D94F0}"/>
          </ac:spMkLst>
        </pc:spChg>
        <pc:spChg chg="add del mod">
          <ac:chgData name="Francisco Corella" userId="489df00013e770df" providerId="LiveId" clId="{41786E78-96EE-4225-880D-5119C700BD48}" dt="2023-07-10T19:46:50.871" v="2233" actId="478"/>
          <ac:spMkLst>
            <pc:docMk/>
            <pc:sldMk cId="647753766" sldId="358"/>
            <ac:spMk id="22" creationId="{E5EE82DE-49C8-CBA4-340D-CBB0C7D62EA9}"/>
          </ac:spMkLst>
        </pc:spChg>
        <pc:spChg chg="add del mod">
          <ac:chgData name="Francisco Corella" userId="489df00013e770df" providerId="LiveId" clId="{41786E78-96EE-4225-880D-5119C700BD48}" dt="2023-07-10T19:46:50.871" v="2233" actId="478"/>
          <ac:spMkLst>
            <pc:docMk/>
            <pc:sldMk cId="647753766" sldId="358"/>
            <ac:spMk id="23" creationId="{1C23577A-E41C-76CE-3863-8DF0CB3D150A}"/>
          </ac:spMkLst>
        </pc:spChg>
        <pc:spChg chg="add del mod">
          <ac:chgData name="Francisco Corella" userId="489df00013e770df" providerId="LiveId" clId="{41786E78-96EE-4225-880D-5119C700BD48}" dt="2023-07-10T19:46:50.871" v="2233" actId="478"/>
          <ac:spMkLst>
            <pc:docMk/>
            <pc:sldMk cId="647753766" sldId="358"/>
            <ac:spMk id="24" creationId="{CA62A9DB-FDE1-CAFE-7DE8-F6F9A1766708}"/>
          </ac:spMkLst>
        </pc:spChg>
        <pc:spChg chg="add del mod">
          <ac:chgData name="Francisco Corella" userId="489df00013e770df" providerId="LiveId" clId="{41786E78-96EE-4225-880D-5119C700BD48}" dt="2023-07-10T19:46:50.871" v="2233" actId="478"/>
          <ac:spMkLst>
            <pc:docMk/>
            <pc:sldMk cId="647753766" sldId="358"/>
            <ac:spMk id="25" creationId="{72D282BE-DD03-5495-9AF5-F48BE0238DB2}"/>
          </ac:spMkLst>
        </pc:spChg>
        <pc:spChg chg="add del mod">
          <ac:chgData name="Francisco Corella" userId="489df00013e770df" providerId="LiveId" clId="{41786E78-96EE-4225-880D-5119C700BD48}" dt="2023-07-10T19:46:50.871" v="2233" actId="478"/>
          <ac:spMkLst>
            <pc:docMk/>
            <pc:sldMk cId="647753766" sldId="358"/>
            <ac:spMk id="38" creationId="{77A966F2-7150-0A81-A195-8A1B993BAD76}"/>
          </ac:spMkLst>
        </pc:spChg>
        <pc:spChg chg="add del mod">
          <ac:chgData name="Francisco Corella" userId="489df00013e770df" providerId="LiveId" clId="{41786E78-96EE-4225-880D-5119C700BD48}" dt="2023-07-10T19:46:50.871" v="2233" actId="478"/>
          <ac:spMkLst>
            <pc:docMk/>
            <pc:sldMk cId="647753766" sldId="358"/>
            <ac:spMk id="39" creationId="{F91E394F-7FF3-1765-5E14-474DD08BCD6B}"/>
          </ac:spMkLst>
        </pc:spChg>
        <pc:spChg chg="add del mod">
          <ac:chgData name="Francisco Corella" userId="489df00013e770df" providerId="LiveId" clId="{41786E78-96EE-4225-880D-5119C700BD48}" dt="2023-07-10T19:46:50.871" v="2233" actId="478"/>
          <ac:spMkLst>
            <pc:docMk/>
            <pc:sldMk cId="647753766" sldId="358"/>
            <ac:spMk id="40" creationId="{7EAB352F-636E-7A55-EFB8-0BB9749A1960}"/>
          </ac:spMkLst>
        </pc:spChg>
        <pc:spChg chg="add del mod">
          <ac:chgData name="Francisco Corella" userId="489df00013e770df" providerId="LiveId" clId="{41786E78-96EE-4225-880D-5119C700BD48}" dt="2023-07-10T19:46:50.871" v="2233" actId="478"/>
          <ac:spMkLst>
            <pc:docMk/>
            <pc:sldMk cId="647753766" sldId="358"/>
            <ac:spMk id="41" creationId="{49A22311-A3F1-F702-BF3C-562EE8AFC1F5}"/>
          </ac:spMkLst>
        </pc:spChg>
        <pc:spChg chg="add del mod">
          <ac:chgData name="Francisco Corella" userId="489df00013e770df" providerId="LiveId" clId="{41786E78-96EE-4225-880D-5119C700BD48}" dt="2023-07-10T19:46:50.871" v="2233" actId="478"/>
          <ac:spMkLst>
            <pc:docMk/>
            <pc:sldMk cId="647753766" sldId="358"/>
            <ac:spMk id="42" creationId="{717A690E-EDA2-1140-C932-8EF89766ED88}"/>
          </ac:spMkLst>
        </pc:spChg>
        <pc:spChg chg="add del mod">
          <ac:chgData name="Francisco Corella" userId="489df00013e770df" providerId="LiveId" clId="{41786E78-96EE-4225-880D-5119C700BD48}" dt="2023-07-10T19:46:50.871" v="2233" actId="478"/>
          <ac:spMkLst>
            <pc:docMk/>
            <pc:sldMk cId="647753766" sldId="358"/>
            <ac:spMk id="43" creationId="{7ED8D00D-0620-4A85-3E22-9836A942FA57}"/>
          </ac:spMkLst>
        </pc:spChg>
        <pc:spChg chg="add del mod">
          <ac:chgData name="Francisco Corella" userId="489df00013e770df" providerId="LiveId" clId="{41786E78-96EE-4225-880D-5119C700BD48}" dt="2023-07-10T19:46:50.871" v="2233" actId="478"/>
          <ac:spMkLst>
            <pc:docMk/>
            <pc:sldMk cId="647753766" sldId="358"/>
            <ac:spMk id="44" creationId="{5E406C4D-1130-3390-488E-797E2C9F62AD}"/>
          </ac:spMkLst>
        </pc:spChg>
        <pc:spChg chg="add del mod">
          <ac:chgData name="Francisco Corella" userId="489df00013e770df" providerId="LiveId" clId="{41786E78-96EE-4225-880D-5119C700BD48}" dt="2023-07-10T19:46:50.871" v="2233" actId="478"/>
          <ac:spMkLst>
            <pc:docMk/>
            <pc:sldMk cId="647753766" sldId="358"/>
            <ac:spMk id="45" creationId="{A11977F6-53F0-46BE-F421-2F0B5DD476A8}"/>
          </ac:spMkLst>
        </pc:spChg>
        <pc:spChg chg="add del mod">
          <ac:chgData name="Francisco Corella" userId="489df00013e770df" providerId="LiveId" clId="{41786E78-96EE-4225-880D-5119C700BD48}" dt="2023-07-10T19:46:50.871" v="2233" actId="478"/>
          <ac:spMkLst>
            <pc:docMk/>
            <pc:sldMk cId="647753766" sldId="358"/>
            <ac:spMk id="46" creationId="{5C44DF51-7A1A-C49D-64F2-CD7D02ECA406}"/>
          </ac:spMkLst>
        </pc:spChg>
        <pc:spChg chg="add del mod">
          <ac:chgData name="Francisco Corella" userId="489df00013e770df" providerId="LiveId" clId="{41786E78-96EE-4225-880D-5119C700BD48}" dt="2023-07-10T19:46:50.871" v="2233" actId="478"/>
          <ac:spMkLst>
            <pc:docMk/>
            <pc:sldMk cId="647753766" sldId="358"/>
            <ac:spMk id="47" creationId="{6A1573F0-8732-5873-E7D5-7D8C3676DB68}"/>
          </ac:spMkLst>
        </pc:spChg>
        <pc:spChg chg="add del mod">
          <ac:chgData name="Francisco Corella" userId="489df00013e770df" providerId="LiveId" clId="{41786E78-96EE-4225-880D-5119C700BD48}" dt="2023-07-10T19:46:50.871" v="2233" actId="478"/>
          <ac:spMkLst>
            <pc:docMk/>
            <pc:sldMk cId="647753766" sldId="358"/>
            <ac:spMk id="48" creationId="{4631B9AD-6142-8C79-48A1-E3D5225F121E}"/>
          </ac:spMkLst>
        </pc:spChg>
        <pc:spChg chg="add del mod">
          <ac:chgData name="Francisco Corella" userId="489df00013e770df" providerId="LiveId" clId="{41786E78-96EE-4225-880D-5119C700BD48}" dt="2023-07-10T19:46:50.871" v="2233" actId="478"/>
          <ac:spMkLst>
            <pc:docMk/>
            <pc:sldMk cId="647753766" sldId="358"/>
            <ac:spMk id="49" creationId="{8626C2EB-881A-0E83-209E-B9D9FAC30009}"/>
          </ac:spMkLst>
        </pc:spChg>
        <pc:spChg chg="add del mod">
          <ac:chgData name="Francisco Corella" userId="489df00013e770df" providerId="LiveId" clId="{41786E78-96EE-4225-880D-5119C700BD48}" dt="2023-07-10T19:25:40.518" v="2048" actId="478"/>
          <ac:spMkLst>
            <pc:docMk/>
            <pc:sldMk cId="647753766" sldId="358"/>
            <ac:spMk id="50" creationId="{FDE72BC1-9340-3062-4E47-81A5DA36DA55}"/>
          </ac:spMkLst>
        </pc:spChg>
        <pc:spChg chg="add del mod">
          <ac:chgData name="Francisco Corella" userId="489df00013e770df" providerId="LiveId" clId="{41786E78-96EE-4225-880D-5119C700BD48}" dt="2023-07-10T19:46:50.871" v="2233" actId="478"/>
          <ac:spMkLst>
            <pc:docMk/>
            <pc:sldMk cId="647753766" sldId="358"/>
            <ac:spMk id="51" creationId="{1AB7A7F2-A0CD-838C-4928-6532CA0BEFEB}"/>
          </ac:spMkLst>
        </pc:spChg>
        <pc:spChg chg="add del mod">
          <ac:chgData name="Francisco Corella" userId="489df00013e770df" providerId="LiveId" clId="{41786E78-96EE-4225-880D-5119C700BD48}" dt="2023-07-10T19:46:50.871" v="2233" actId="478"/>
          <ac:spMkLst>
            <pc:docMk/>
            <pc:sldMk cId="647753766" sldId="358"/>
            <ac:spMk id="54" creationId="{8B0E6E2B-7B55-A85D-5AA8-51FB26F43E26}"/>
          </ac:spMkLst>
        </pc:spChg>
        <pc:spChg chg="add del mod">
          <ac:chgData name="Francisco Corella" userId="489df00013e770df" providerId="LiveId" clId="{41786E78-96EE-4225-880D-5119C700BD48}" dt="2023-07-10T19:46:50.871" v="2233" actId="478"/>
          <ac:spMkLst>
            <pc:docMk/>
            <pc:sldMk cId="647753766" sldId="358"/>
            <ac:spMk id="55" creationId="{51010A0C-82D6-4AC4-01D0-8398819908BE}"/>
          </ac:spMkLst>
        </pc:spChg>
        <pc:spChg chg="add del mod">
          <ac:chgData name="Francisco Corella" userId="489df00013e770df" providerId="LiveId" clId="{41786E78-96EE-4225-880D-5119C700BD48}" dt="2023-07-10T19:46:50.871" v="2233" actId="478"/>
          <ac:spMkLst>
            <pc:docMk/>
            <pc:sldMk cId="647753766" sldId="358"/>
            <ac:spMk id="57" creationId="{E38F3DE2-6DE5-BD86-92EC-13B2167BD218}"/>
          </ac:spMkLst>
        </pc:spChg>
        <pc:spChg chg="del mod">
          <ac:chgData name="Francisco Corella" userId="489df00013e770df" providerId="LiveId" clId="{41786E78-96EE-4225-880D-5119C700BD48}" dt="2023-07-10T19:23:09.837" v="2027" actId="478"/>
          <ac:spMkLst>
            <pc:docMk/>
            <pc:sldMk cId="647753766" sldId="358"/>
            <ac:spMk id="59" creationId="{C24CDA2B-D410-9095-4A96-3A7B054568AF}"/>
          </ac:spMkLst>
        </pc:spChg>
        <pc:spChg chg="add del mod">
          <ac:chgData name="Francisco Corella" userId="489df00013e770df" providerId="LiveId" clId="{41786E78-96EE-4225-880D-5119C700BD48}" dt="2023-07-10T19:46:50.871" v="2233" actId="478"/>
          <ac:spMkLst>
            <pc:docMk/>
            <pc:sldMk cId="647753766" sldId="358"/>
            <ac:spMk id="60" creationId="{3741DA87-D76A-59BF-401E-85EB4F5E58CE}"/>
          </ac:spMkLst>
        </pc:spChg>
        <pc:spChg chg="del mod">
          <ac:chgData name="Francisco Corella" userId="489df00013e770df" providerId="LiveId" clId="{41786E78-96EE-4225-880D-5119C700BD48}" dt="2023-07-10T19:23:09.837" v="2027" actId="478"/>
          <ac:spMkLst>
            <pc:docMk/>
            <pc:sldMk cId="647753766" sldId="358"/>
            <ac:spMk id="61" creationId="{5BD72E67-164B-10AE-BAB4-CECAFDB001D4}"/>
          </ac:spMkLst>
        </pc:spChg>
        <pc:spChg chg="del">
          <ac:chgData name="Francisco Corella" userId="489df00013e770df" providerId="LiveId" clId="{41786E78-96EE-4225-880D-5119C700BD48}" dt="2023-07-10T19:20:59.944" v="1995" actId="478"/>
          <ac:spMkLst>
            <pc:docMk/>
            <pc:sldMk cId="647753766" sldId="358"/>
            <ac:spMk id="62" creationId="{69EEDF26-D455-E9C9-7579-A4BB44AC1699}"/>
          </ac:spMkLst>
        </pc:spChg>
        <pc:spChg chg="del">
          <ac:chgData name="Francisco Corella" userId="489df00013e770df" providerId="LiveId" clId="{41786E78-96EE-4225-880D-5119C700BD48}" dt="2023-07-10T19:20:59.944" v="1995" actId="478"/>
          <ac:spMkLst>
            <pc:docMk/>
            <pc:sldMk cId="647753766" sldId="358"/>
            <ac:spMk id="63" creationId="{DF450A76-B20A-5F65-1E9F-85F47504BF29}"/>
          </ac:spMkLst>
        </pc:spChg>
        <pc:spChg chg="del">
          <ac:chgData name="Francisco Corella" userId="489df00013e770df" providerId="LiveId" clId="{41786E78-96EE-4225-880D-5119C700BD48}" dt="2023-07-10T19:20:59.944" v="1995" actId="478"/>
          <ac:spMkLst>
            <pc:docMk/>
            <pc:sldMk cId="647753766" sldId="358"/>
            <ac:spMk id="65" creationId="{3C1E2D61-B5D7-3DA6-F28A-CA5E29AC1237}"/>
          </ac:spMkLst>
        </pc:spChg>
        <pc:spChg chg="del">
          <ac:chgData name="Francisco Corella" userId="489df00013e770df" providerId="LiveId" clId="{41786E78-96EE-4225-880D-5119C700BD48}" dt="2023-07-10T19:20:59.944" v="1995" actId="478"/>
          <ac:spMkLst>
            <pc:docMk/>
            <pc:sldMk cId="647753766" sldId="358"/>
            <ac:spMk id="66" creationId="{6E9BB6F4-DA10-5C22-5E69-64CB6C9C5757}"/>
          </ac:spMkLst>
        </pc:spChg>
        <pc:spChg chg="mod">
          <ac:chgData name="Francisco Corella" userId="489df00013e770df" providerId="LiveId" clId="{41786E78-96EE-4225-880D-5119C700BD48}" dt="2023-07-10T19:11:06.695" v="1966" actId="20577"/>
          <ac:spMkLst>
            <pc:docMk/>
            <pc:sldMk cId="647753766" sldId="358"/>
            <ac:spMk id="73" creationId="{9F2A05B3-00B9-2C56-0FAB-71596AE6B08E}"/>
          </ac:spMkLst>
        </pc:spChg>
        <pc:spChg chg="add del mod">
          <ac:chgData name="Francisco Corella" userId="489df00013e770df" providerId="LiveId" clId="{41786E78-96EE-4225-880D-5119C700BD48}" dt="2023-07-10T19:23:57.081" v="2029"/>
          <ac:spMkLst>
            <pc:docMk/>
            <pc:sldMk cId="647753766" sldId="358"/>
            <ac:spMk id="76" creationId="{479DF53F-E292-D50B-FAF6-EC47DD318A2F}"/>
          </ac:spMkLst>
        </pc:spChg>
        <pc:spChg chg="add del mod">
          <ac:chgData name="Francisco Corella" userId="489df00013e770df" providerId="LiveId" clId="{41786E78-96EE-4225-880D-5119C700BD48}" dt="2023-07-10T19:23:57.081" v="2029"/>
          <ac:spMkLst>
            <pc:docMk/>
            <pc:sldMk cId="647753766" sldId="358"/>
            <ac:spMk id="77" creationId="{83C00316-A95A-1E19-1571-6E9B9635BC71}"/>
          </ac:spMkLst>
        </pc:spChg>
        <pc:spChg chg="del">
          <ac:chgData name="Francisco Corella" userId="489df00013e770df" providerId="LiveId" clId="{41786E78-96EE-4225-880D-5119C700BD48}" dt="2023-07-10T19:20:59.944" v="1995" actId="478"/>
          <ac:spMkLst>
            <pc:docMk/>
            <pc:sldMk cId="647753766" sldId="358"/>
            <ac:spMk id="79" creationId="{A9D710F7-2226-252C-E012-70B5C45E2710}"/>
          </ac:spMkLst>
        </pc:spChg>
        <pc:spChg chg="del mod">
          <ac:chgData name="Francisco Corella" userId="489df00013e770df" providerId="LiveId" clId="{41786E78-96EE-4225-880D-5119C700BD48}" dt="2023-07-10T19:49:48.829" v="2253" actId="478"/>
          <ac:spMkLst>
            <pc:docMk/>
            <pc:sldMk cId="647753766" sldId="358"/>
            <ac:spMk id="81" creationId="{66ECE430-DCAB-190C-EF4D-9E9FEBA7B7B9}"/>
          </ac:spMkLst>
        </pc:spChg>
        <pc:spChg chg="del mod">
          <ac:chgData name="Francisco Corella" userId="489df00013e770df" providerId="LiveId" clId="{41786E78-96EE-4225-880D-5119C700BD48}" dt="2023-07-10T19:49:48.829" v="2253" actId="478"/>
          <ac:spMkLst>
            <pc:docMk/>
            <pc:sldMk cId="647753766" sldId="358"/>
            <ac:spMk id="82" creationId="{8997CE9E-6EFC-C3A0-CDE6-F3D75DF1BE93}"/>
          </ac:spMkLst>
        </pc:spChg>
        <pc:spChg chg="del">
          <ac:chgData name="Francisco Corella" userId="489df00013e770df" providerId="LiveId" clId="{41786E78-96EE-4225-880D-5119C700BD48}" dt="2023-07-10T19:20:59.944" v="1995" actId="478"/>
          <ac:spMkLst>
            <pc:docMk/>
            <pc:sldMk cId="647753766" sldId="358"/>
            <ac:spMk id="83" creationId="{92234E44-A861-4668-5169-2657CB8C66E9}"/>
          </ac:spMkLst>
        </pc:spChg>
        <pc:spChg chg="del">
          <ac:chgData name="Francisco Corella" userId="489df00013e770df" providerId="LiveId" clId="{41786E78-96EE-4225-880D-5119C700BD48}" dt="2023-07-10T19:20:59.944" v="1995" actId="478"/>
          <ac:spMkLst>
            <pc:docMk/>
            <pc:sldMk cId="647753766" sldId="358"/>
            <ac:spMk id="84" creationId="{8897E121-2DB3-6F51-434E-145D3C04C238}"/>
          </ac:spMkLst>
        </pc:spChg>
        <pc:spChg chg="del">
          <ac:chgData name="Francisco Corella" userId="489df00013e770df" providerId="LiveId" clId="{41786E78-96EE-4225-880D-5119C700BD48}" dt="2023-07-10T19:20:59.944" v="1995" actId="478"/>
          <ac:spMkLst>
            <pc:docMk/>
            <pc:sldMk cId="647753766" sldId="358"/>
            <ac:spMk id="85" creationId="{7D249766-946C-50CB-9FE8-CF229F45D0B8}"/>
          </ac:spMkLst>
        </pc:spChg>
        <pc:spChg chg="del">
          <ac:chgData name="Francisco Corella" userId="489df00013e770df" providerId="LiveId" clId="{41786E78-96EE-4225-880D-5119C700BD48}" dt="2023-07-10T19:20:59.944" v="1995" actId="478"/>
          <ac:spMkLst>
            <pc:docMk/>
            <pc:sldMk cId="647753766" sldId="358"/>
            <ac:spMk id="86" creationId="{8EEB7589-151A-5B5A-8A34-5A20331BFF07}"/>
          </ac:spMkLst>
        </pc:spChg>
        <pc:spChg chg="del">
          <ac:chgData name="Francisco Corella" userId="489df00013e770df" providerId="LiveId" clId="{41786E78-96EE-4225-880D-5119C700BD48}" dt="2023-07-10T19:20:59.944" v="1995" actId="478"/>
          <ac:spMkLst>
            <pc:docMk/>
            <pc:sldMk cId="647753766" sldId="358"/>
            <ac:spMk id="87" creationId="{7672CA4F-5BE1-006D-C83E-B2B0FD1F2C7A}"/>
          </ac:spMkLst>
        </pc:spChg>
        <pc:spChg chg="add del mod">
          <ac:chgData name="Francisco Corella" userId="489df00013e770df" providerId="LiveId" clId="{41786E78-96EE-4225-880D-5119C700BD48}" dt="2023-07-10T19:23:57.081" v="2029"/>
          <ac:spMkLst>
            <pc:docMk/>
            <pc:sldMk cId="647753766" sldId="358"/>
            <ac:spMk id="88" creationId="{6AB20C88-7A0A-3C28-619E-8F23E7D2B9C2}"/>
          </ac:spMkLst>
        </pc:spChg>
        <pc:spChg chg="add del mod">
          <ac:chgData name="Francisco Corella" userId="489df00013e770df" providerId="LiveId" clId="{41786E78-96EE-4225-880D-5119C700BD48}" dt="2023-07-10T19:23:57.081" v="2029"/>
          <ac:spMkLst>
            <pc:docMk/>
            <pc:sldMk cId="647753766" sldId="358"/>
            <ac:spMk id="89" creationId="{E686791B-D8E0-6408-CA7C-84B640A7FB24}"/>
          </ac:spMkLst>
        </pc:spChg>
        <pc:spChg chg="add del mod">
          <ac:chgData name="Francisco Corella" userId="489df00013e770df" providerId="LiveId" clId="{41786E78-96EE-4225-880D-5119C700BD48}" dt="2023-07-10T19:24:36.379" v="2036" actId="21"/>
          <ac:spMkLst>
            <pc:docMk/>
            <pc:sldMk cId="647753766" sldId="358"/>
            <ac:spMk id="90" creationId="{DB1E9DC3-A44D-EF33-C3B7-A219AE73AD2A}"/>
          </ac:spMkLst>
        </pc:spChg>
        <pc:spChg chg="add del mod">
          <ac:chgData name="Francisco Corella" userId="489df00013e770df" providerId="LiveId" clId="{41786E78-96EE-4225-880D-5119C700BD48}" dt="2023-07-10T19:24:36.379" v="2036" actId="21"/>
          <ac:spMkLst>
            <pc:docMk/>
            <pc:sldMk cId="647753766" sldId="358"/>
            <ac:spMk id="91" creationId="{136D65B4-378B-34D9-3736-BE3E1D72601C}"/>
          </ac:spMkLst>
        </pc:spChg>
        <pc:spChg chg="add del mod">
          <ac:chgData name="Francisco Corella" userId="489df00013e770df" providerId="LiveId" clId="{41786E78-96EE-4225-880D-5119C700BD48}" dt="2023-07-10T19:24:36.379" v="2036" actId="21"/>
          <ac:spMkLst>
            <pc:docMk/>
            <pc:sldMk cId="647753766" sldId="358"/>
            <ac:spMk id="92" creationId="{5ACFC5AE-0134-0FF1-4DD6-03346425CD52}"/>
          </ac:spMkLst>
        </pc:spChg>
        <pc:spChg chg="add del mod">
          <ac:chgData name="Francisco Corella" userId="489df00013e770df" providerId="LiveId" clId="{41786E78-96EE-4225-880D-5119C700BD48}" dt="2023-07-10T19:24:36.379" v="2036" actId="21"/>
          <ac:spMkLst>
            <pc:docMk/>
            <pc:sldMk cId="647753766" sldId="358"/>
            <ac:spMk id="93" creationId="{CB90DB2A-C0A9-2572-7313-3DB9835F9C1C}"/>
          </ac:spMkLst>
        </pc:spChg>
        <pc:spChg chg="add del mod">
          <ac:chgData name="Francisco Corella" userId="489df00013e770df" providerId="LiveId" clId="{41786E78-96EE-4225-880D-5119C700BD48}" dt="2023-07-10T19:24:55.732" v="2044"/>
          <ac:spMkLst>
            <pc:docMk/>
            <pc:sldMk cId="647753766" sldId="358"/>
            <ac:spMk id="94" creationId="{630F83BD-5746-5BB7-507C-3064C75CA1AB}"/>
          </ac:spMkLst>
        </pc:spChg>
        <pc:spChg chg="add del mod">
          <ac:chgData name="Francisco Corella" userId="489df00013e770df" providerId="LiveId" clId="{41786E78-96EE-4225-880D-5119C700BD48}" dt="2023-07-10T19:24:55.732" v="2044"/>
          <ac:spMkLst>
            <pc:docMk/>
            <pc:sldMk cId="647753766" sldId="358"/>
            <ac:spMk id="95" creationId="{509A394D-1BA6-B502-5A39-D26C187F54F1}"/>
          </ac:spMkLst>
        </pc:spChg>
        <pc:spChg chg="add del mod">
          <ac:chgData name="Francisco Corella" userId="489df00013e770df" providerId="LiveId" clId="{41786E78-96EE-4225-880D-5119C700BD48}" dt="2023-07-10T19:24:55.732" v="2044"/>
          <ac:spMkLst>
            <pc:docMk/>
            <pc:sldMk cId="647753766" sldId="358"/>
            <ac:spMk id="96" creationId="{D0E7E039-F098-5DAD-37F2-5A02593E91F8}"/>
          </ac:spMkLst>
        </pc:spChg>
        <pc:spChg chg="add del mod">
          <ac:chgData name="Francisco Corella" userId="489df00013e770df" providerId="LiveId" clId="{41786E78-96EE-4225-880D-5119C700BD48}" dt="2023-07-10T19:24:55.732" v="2044"/>
          <ac:spMkLst>
            <pc:docMk/>
            <pc:sldMk cId="647753766" sldId="358"/>
            <ac:spMk id="97" creationId="{ED9F1F3D-EB60-A373-F93E-DBDAAE41F206}"/>
          </ac:spMkLst>
        </pc:spChg>
        <pc:spChg chg="add del mod">
          <ac:chgData name="Francisco Corella" userId="489df00013e770df" providerId="LiveId" clId="{41786E78-96EE-4225-880D-5119C700BD48}" dt="2023-07-10T19:25:07.327" v="2046" actId="478"/>
          <ac:spMkLst>
            <pc:docMk/>
            <pc:sldMk cId="647753766" sldId="358"/>
            <ac:spMk id="98" creationId="{BD506009-98A4-F672-B4C9-367A0E2BADAA}"/>
          </ac:spMkLst>
        </pc:spChg>
        <pc:spChg chg="add mod">
          <ac:chgData name="Francisco Corella" userId="489df00013e770df" providerId="LiveId" clId="{41786E78-96EE-4225-880D-5119C700BD48}" dt="2023-07-10T19:46:51.637" v="2234"/>
          <ac:spMkLst>
            <pc:docMk/>
            <pc:sldMk cId="647753766" sldId="358"/>
            <ac:spMk id="99" creationId="{769D0C2C-1DA8-1C35-3FDD-B43AD44CFAF4}"/>
          </ac:spMkLst>
        </pc:spChg>
        <pc:spChg chg="add mod">
          <ac:chgData name="Francisco Corella" userId="489df00013e770df" providerId="LiveId" clId="{41786E78-96EE-4225-880D-5119C700BD48}" dt="2023-07-10T19:46:51.637" v="2234"/>
          <ac:spMkLst>
            <pc:docMk/>
            <pc:sldMk cId="647753766" sldId="358"/>
            <ac:spMk id="100" creationId="{D68B2B5A-D597-831F-32C1-9DD7F4B3BAC8}"/>
          </ac:spMkLst>
        </pc:spChg>
        <pc:spChg chg="add mod">
          <ac:chgData name="Francisco Corella" userId="489df00013e770df" providerId="LiveId" clId="{41786E78-96EE-4225-880D-5119C700BD48}" dt="2023-07-10T19:46:51.637" v="2234"/>
          <ac:spMkLst>
            <pc:docMk/>
            <pc:sldMk cId="647753766" sldId="358"/>
            <ac:spMk id="101" creationId="{E5B13F52-5EC4-9E2B-9603-66C6A2A3701E}"/>
          </ac:spMkLst>
        </pc:spChg>
        <pc:spChg chg="add mod">
          <ac:chgData name="Francisco Corella" userId="489df00013e770df" providerId="LiveId" clId="{41786E78-96EE-4225-880D-5119C700BD48}" dt="2023-07-10T19:46:51.637" v="2234"/>
          <ac:spMkLst>
            <pc:docMk/>
            <pc:sldMk cId="647753766" sldId="358"/>
            <ac:spMk id="102" creationId="{0512A265-C3CC-1AC6-40B4-0AD31156CC11}"/>
          </ac:spMkLst>
        </pc:spChg>
        <pc:spChg chg="add mod">
          <ac:chgData name="Francisco Corella" userId="489df00013e770df" providerId="LiveId" clId="{41786E78-96EE-4225-880D-5119C700BD48}" dt="2023-07-10T19:46:51.637" v="2234"/>
          <ac:spMkLst>
            <pc:docMk/>
            <pc:sldMk cId="647753766" sldId="358"/>
            <ac:spMk id="103" creationId="{103420E8-75C5-765A-5D5C-8C3B64CD15B3}"/>
          </ac:spMkLst>
        </pc:spChg>
        <pc:spChg chg="add mod">
          <ac:chgData name="Francisco Corella" userId="489df00013e770df" providerId="LiveId" clId="{41786E78-96EE-4225-880D-5119C700BD48}" dt="2023-07-10T19:46:51.637" v="2234"/>
          <ac:spMkLst>
            <pc:docMk/>
            <pc:sldMk cId="647753766" sldId="358"/>
            <ac:spMk id="104" creationId="{03400DDF-AB38-053C-D4E3-8D37536DC177}"/>
          </ac:spMkLst>
        </pc:spChg>
        <pc:spChg chg="add mod">
          <ac:chgData name="Francisco Corella" userId="489df00013e770df" providerId="LiveId" clId="{41786E78-96EE-4225-880D-5119C700BD48}" dt="2023-07-10T19:46:51.637" v="2234"/>
          <ac:spMkLst>
            <pc:docMk/>
            <pc:sldMk cId="647753766" sldId="358"/>
            <ac:spMk id="105" creationId="{1D682ABB-6495-9A57-0E79-0405921F4413}"/>
          </ac:spMkLst>
        </pc:spChg>
        <pc:spChg chg="add mod">
          <ac:chgData name="Francisco Corella" userId="489df00013e770df" providerId="LiveId" clId="{41786E78-96EE-4225-880D-5119C700BD48}" dt="2023-07-10T19:46:51.637" v="2234"/>
          <ac:spMkLst>
            <pc:docMk/>
            <pc:sldMk cId="647753766" sldId="358"/>
            <ac:spMk id="106" creationId="{86C9CAF5-ABAA-4978-C829-C457ABD45029}"/>
          </ac:spMkLst>
        </pc:spChg>
        <pc:spChg chg="add mod">
          <ac:chgData name="Francisco Corella" userId="489df00013e770df" providerId="LiveId" clId="{41786E78-96EE-4225-880D-5119C700BD48}" dt="2023-07-10T19:46:51.637" v="2234"/>
          <ac:spMkLst>
            <pc:docMk/>
            <pc:sldMk cId="647753766" sldId="358"/>
            <ac:spMk id="107" creationId="{E2584D6F-D711-E10C-FA9B-ABD044EBDC42}"/>
          </ac:spMkLst>
        </pc:spChg>
        <pc:spChg chg="add mod">
          <ac:chgData name="Francisco Corella" userId="489df00013e770df" providerId="LiveId" clId="{41786E78-96EE-4225-880D-5119C700BD48}" dt="2023-07-10T19:46:51.637" v="2234"/>
          <ac:spMkLst>
            <pc:docMk/>
            <pc:sldMk cId="647753766" sldId="358"/>
            <ac:spMk id="108" creationId="{6CB8CB03-E222-FE7C-A7A4-45C9332DB3EA}"/>
          </ac:spMkLst>
        </pc:spChg>
        <pc:spChg chg="add mod">
          <ac:chgData name="Francisco Corella" userId="489df00013e770df" providerId="LiveId" clId="{41786E78-96EE-4225-880D-5119C700BD48}" dt="2023-07-10T22:04:44.358" v="3602" actId="20577"/>
          <ac:spMkLst>
            <pc:docMk/>
            <pc:sldMk cId="647753766" sldId="358"/>
            <ac:spMk id="109" creationId="{D0BE7ECB-A71C-59C3-4AAB-0B2225C9EA65}"/>
          </ac:spMkLst>
        </pc:spChg>
        <pc:spChg chg="add mod">
          <ac:chgData name="Francisco Corella" userId="489df00013e770df" providerId="LiveId" clId="{41786E78-96EE-4225-880D-5119C700BD48}" dt="2023-07-10T19:46:51.637" v="2234"/>
          <ac:spMkLst>
            <pc:docMk/>
            <pc:sldMk cId="647753766" sldId="358"/>
            <ac:spMk id="110" creationId="{5E47795C-F152-67F5-ABAB-C74CD10154F2}"/>
          </ac:spMkLst>
        </pc:spChg>
        <pc:spChg chg="add mod">
          <ac:chgData name="Francisco Corella" userId="489df00013e770df" providerId="LiveId" clId="{41786E78-96EE-4225-880D-5119C700BD48}" dt="2023-07-12T03:31:18.766" v="5678"/>
          <ac:spMkLst>
            <pc:docMk/>
            <pc:sldMk cId="647753766" sldId="358"/>
            <ac:spMk id="111" creationId="{E9AA5998-8773-6AA5-310A-A474A05CBC46}"/>
          </ac:spMkLst>
        </pc:spChg>
        <pc:spChg chg="add mod">
          <ac:chgData name="Francisco Corella" userId="489df00013e770df" providerId="LiveId" clId="{41786E78-96EE-4225-880D-5119C700BD48}" dt="2023-07-10T19:46:51.637" v="2234"/>
          <ac:spMkLst>
            <pc:docMk/>
            <pc:sldMk cId="647753766" sldId="358"/>
            <ac:spMk id="112" creationId="{8E4666A7-F975-69CC-B9BB-4E9CAC26B1CD}"/>
          </ac:spMkLst>
        </pc:spChg>
        <pc:spChg chg="add mod">
          <ac:chgData name="Francisco Corella" userId="489df00013e770df" providerId="LiveId" clId="{41786E78-96EE-4225-880D-5119C700BD48}" dt="2023-07-10T19:46:51.637" v="2234"/>
          <ac:spMkLst>
            <pc:docMk/>
            <pc:sldMk cId="647753766" sldId="358"/>
            <ac:spMk id="113" creationId="{616F3D68-2487-34C4-0FBD-C87BBC7A494B}"/>
          </ac:spMkLst>
        </pc:spChg>
        <pc:spChg chg="add mod">
          <ac:chgData name="Francisco Corella" userId="489df00013e770df" providerId="LiveId" clId="{41786E78-96EE-4225-880D-5119C700BD48}" dt="2023-07-10T19:46:51.637" v="2234"/>
          <ac:spMkLst>
            <pc:docMk/>
            <pc:sldMk cId="647753766" sldId="358"/>
            <ac:spMk id="114" creationId="{984DBCEF-3AEA-70A1-2EF2-1CECD8320FE6}"/>
          </ac:spMkLst>
        </pc:spChg>
        <pc:spChg chg="add mod">
          <ac:chgData name="Francisco Corella" userId="489df00013e770df" providerId="LiveId" clId="{41786E78-96EE-4225-880D-5119C700BD48}" dt="2023-07-10T19:47:52.109" v="2242" actId="1038"/>
          <ac:spMkLst>
            <pc:docMk/>
            <pc:sldMk cId="647753766" sldId="358"/>
            <ac:spMk id="115" creationId="{09300150-FE18-0CF6-1539-D3871CD420E1}"/>
          </ac:spMkLst>
        </pc:spChg>
        <pc:spChg chg="add mod">
          <ac:chgData name="Francisco Corella" userId="489df00013e770df" providerId="LiveId" clId="{41786E78-96EE-4225-880D-5119C700BD48}" dt="2023-07-10T19:48:01.287" v="2244" actId="14100"/>
          <ac:spMkLst>
            <pc:docMk/>
            <pc:sldMk cId="647753766" sldId="358"/>
            <ac:spMk id="116" creationId="{B17CCF15-5AA6-A278-FAEF-C3A9466E2754}"/>
          </ac:spMkLst>
        </pc:spChg>
        <pc:spChg chg="add mod">
          <ac:chgData name="Francisco Corella" userId="489df00013e770df" providerId="LiveId" clId="{41786E78-96EE-4225-880D-5119C700BD48}" dt="2023-07-10T19:50:22.459" v="2290" actId="1037"/>
          <ac:spMkLst>
            <pc:docMk/>
            <pc:sldMk cId="647753766" sldId="358"/>
            <ac:spMk id="121" creationId="{4475AE57-6D7A-E47F-B42F-67142E7563C0}"/>
          </ac:spMkLst>
        </pc:spChg>
        <pc:spChg chg="add del mod">
          <ac:chgData name="Francisco Corella" userId="489df00013e770df" providerId="LiveId" clId="{41786E78-96EE-4225-880D-5119C700BD48}" dt="2023-07-10T21:12:43.873" v="2940" actId="478"/>
          <ac:spMkLst>
            <pc:docMk/>
            <pc:sldMk cId="647753766" sldId="358"/>
            <ac:spMk id="122" creationId="{F8E9445F-40E4-3A79-CA23-47D0D879FA50}"/>
          </ac:spMkLst>
        </pc:spChg>
        <pc:spChg chg="add mod">
          <ac:chgData name="Francisco Corella" userId="489df00013e770df" providerId="LiveId" clId="{41786E78-96EE-4225-880D-5119C700BD48}" dt="2023-07-10T21:13:05.302" v="2942" actId="1076"/>
          <ac:spMkLst>
            <pc:docMk/>
            <pc:sldMk cId="647753766" sldId="358"/>
            <ac:spMk id="124" creationId="{2C9AF0E9-F502-D67B-0BCE-E2AB63EF4604}"/>
          </ac:spMkLst>
        </pc:spChg>
        <pc:grpChg chg="add del mod">
          <ac:chgData name="Francisco Corella" userId="489df00013e770df" providerId="LiveId" clId="{41786E78-96EE-4225-880D-5119C700BD48}" dt="2023-07-10T19:46:50.871" v="2233" actId="478"/>
          <ac:grpSpMkLst>
            <pc:docMk/>
            <pc:sldMk cId="647753766" sldId="358"/>
            <ac:grpSpMk id="11" creationId="{843EA31E-F969-3AD5-6423-6CC4ECAB5B6B}"/>
          </ac:grpSpMkLst>
        </pc:grpChg>
        <pc:grpChg chg="del">
          <ac:chgData name="Francisco Corella" userId="489df00013e770df" providerId="LiveId" clId="{41786E78-96EE-4225-880D-5119C700BD48}" dt="2023-07-10T19:20:59.944" v="1995" actId="478"/>
          <ac:grpSpMkLst>
            <pc:docMk/>
            <pc:sldMk cId="647753766" sldId="358"/>
            <ac:grpSpMk id="68" creationId="{C68F341C-28C6-926B-2B9F-F18E36B73FD8}"/>
          </ac:grpSpMkLst>
        </pc:grpChg>
        <pc:cxnChg chg="mod">
          <ac:chgData name="Francisco Corella" userId="489df00013e770df" providerId="LiveId" clId="{41786E78-96EE-4225-880D-5119C700BD48}" dt="2023-07-10T19:48:59.426" v="2252" actId="1038"/>
          <ac:cxnSpMkLst>
            <pc:docMk/>
            <pc:sldMk cId="647753766" sldId="358"/>
            <ac:cxnSpMk id="9" creationId="{3D4ADB3E-1985-91F9-9EB0-B0F9763409F3}"/>
          </ac:cxnSpMkLst>
        </pc:cxnChg>
        <pc:cxnChg chg="mod">
          <ac:chgData name="Francisco Corella" userId="489df00013e770df" providerId="LiveId" clId="{41786E78-96EE-4225-880D-5119C700BD48}" dt="2023-07-10T19:48:31.780" v="2246" actId="14100"/>
          <ac:cxnSpMkLst>
            <pc:docMk/>
            <pc:sldMk cId="647753766" sldId="358"/>
            <ac:cxnSpMk id="56" creationId="{94410546-0236-A9A1-BECA-26C3C5F29D86}"/>
          </ac:cxnSpMkLst>
        </pc:cxnChg>
        <pc:cxnChg chg="mod">
          <ac:chgData name="Francisco Corella" userId="489df00013e770df" providerId="LiveId" clId="{41786E78-96EE-4225-880D-5119C700BD48}" dt="2023-07-10T19:48:25.977" v="2245" actId="14100"/>
          <ac:cxnSpMkLst>
            <pc:docMk/>
            <pc:sldMk cId="647753766" sldId="358"/>
            <ac:cxnSpMk id="69" creationId="{3FDF6C1E-44D2-85BD-684D-221A25352CE1}"/>
          </ac:cxnSpMkLst>
        </pc:cxnChg>
        <pc:cxnChg chg="del mod">
          <ac:chgData name="Francisco Corella" userId="489df00013e770df" providerId="LiveId" clId="{41786E78-96EE-4225-880D-5119C700BD48}" dt="2023-07-10T19:49:48.829" v="2253" actId="478"/>
          <ac:cxnSpMkLst>
            <pc:docMk/>
            <pc:sldMk cId="647753766" sldId="358"/>
            <ac:cxnSpMk id="80" creationId="{CF1C9878-AEA1-EF5A-84DF-7A1255B22B19}"/>
          </ac:cxnSpMkLst>
        </pc:cxnChg>
        <pc:cxnChg chg="add mod">
          <ac:chgData name="Francisco Corella" userId="489df00013e770df" providerId="LiveId" clId="{41786E78-96EE-4225-880D-5119C700BD48}" dt="2023-07-10T19:50:53.229" v="2307" actId="14100"/>
          <ac:cxnSpMkLst>
            <pc:docMk/>
            <pc:sldMk cId="647753766" sldId="358"/>
            <ac:cxnSpMk id="120" creationId="{555FE470-3EAE-16BE-F1D8-9C4EF2E39C36}"/>
          </ac:cxnSpMkLst>
        </pc:cxnChg>
      </pc:sldChg>
      <pc:sldChg chg="addSp delSp modSp add mod">
        <pc:chgData name="Francisco Corella" userId="489df00013e770df" providerId="LiveId" clId="{41786E78-96EE-4225-880D-5119C700BD48}" dt="2023-07-12T03:31:18.766" v="5678"/>
        <pc:sldMkLst>
          <pc:docMk/>
          <pc:sldMk cId="3177078339" sldId="359"/>
        </pc:sldMkLst>
        <pc:spChg chg="mod">
          <ac:chgData name="Francisco Corella" userId="489df00013e770df" providerId="LiveId" clId="{41786E78-96EE-4225-880D-5119C700BD48}" dt="2023-07-10T19:45:45.817" v="2205" actId="14100"/>
          <ac:spMkLst>
            <pc:docMk/>
            <pc:sldMk cId="3177078339" sldId="359"/>
            <ac:spMk id="15" creationId="{75BEBC4B-F6D1-6A61-DE35-080A1BAB639A}"/>
          </ac:spMkLst>
        </pc:spChg>
        <pc:spChg chg="add mod">
          <ac:chgData name="Francisco Corella" userId="489df00013e770df" providerId="LiveId" clId="{41786E78-96EE-4225-880D-5119C700BD48}" dt="2023-07-10T19:43:53.105" v="2179"/>
          <ac:spMkLst>
            <pc:docMk/>
            <pc:sldMk cId="3177078339" sldId="359"/>
            <ac:spMk id="17" creationId="{63C63BEB-6E06-5842-E291-877FF2904893}"/>
          </ac:spMkLst>
        </pc:spChg>
        <pc:spChg chg="add mod">
          <ac:chgData name="Francisco Corella" userId="489df00013e770df" providerId="LiveId" clId="{41786E78-96EE-4225-880D-5119C700BD48}" dt="2023-07-10T19:43:53.105" v="2179"/>
          <ac:spMkLst>
            <pc:docMk/>
            <pc:sldMk cId="3177078339" sldId="359"/>
            <ac:spMk id="18" creationId="{EB4699FB-C60E-B437-4BF6-D31E4B5E1B24}"/>
          </ac:spMkLst>
        </pc:spChg>
        <pc:spChg chg="add mod">
          <ac:chgData name="Francisco Corella" userId="489df00013e770df" providerId="LiveId" clId="{41786E78-96EE-4225-880D-5119C700BD48}" dt="2023-07-10T19:43:53.105" v="2179"/>
          <ac:spMkLst>
            <pc:docMk/>
            <pc:sldMk cId="3177078339" sldId="359"/>
            <ac:spMk id="19" creationId="{70058D4E-712F-EFAB-CADA-68A5036100FD}"/>
          </ac:spMkLst>
        </pc:spChg>
        <pc:spChg chg="add mod">
          <ac:chgData name="Francisco Corella" userId="489df00013e770df" providerId="LiveId" clId="{41786E78-96EE-4225-880D-5119C700BD48}" dt="2023-07-10T19:43:53.105" v="2179"/>
          <ac:spMkLst>
            <pc:docMk/>
            <pc:sldMk cId="3177078339" sldId="359"/>
            <ac:spMk id="20" creationId="{54FB1287-5AEA-1A3E-5B4B-67F5BABABF77}"/>
          </ac:spMkLst>
        </pc:spChg>
        <pc:spChg chg="add mod">
          <ac:chgData name="Francisco Corella" userId="489df00013e770df" providerId="LiveId" clId="{41786E78-96EE-4225-880D-5119C700BD48}" dt="2023-07-10T19:43:53.105" v="2179"/>
          <ac:spMkLst>
            <pc:docMk/>
            <pc:sldMk cId="3177078339" sldId="359"/>
            <ac:spMk id="21" creationId="{3B1B1D9E-507F-FE5D-782D-895629A11E88}"/>
          </ac:spMkLst>
        </pc:spChg>
        <pc:spChg chg="add mod">
          <ac:chgData name="Francisco Corella" userId="489df00013e770df" providerId="LiveId" clId="{41786E78-96EE-4225-880D-5119C700BD48}" dt="2023-07-10T19:43:53.105" v="2179"/>
          <ac:spMkLst>
            <pc:docMk/>
            <pc:sldMk cId="3177078339" sldId="359"/>
            <ac:spMk id="22" creationId="{B7388374-57A2-A0DF-E148-3C7C33B0054E}"/>
          </ac:spMkLst>
        </pc:spChg>
        <pc:spChg chg="add mod">
          <ac:chgData name="Francisco Corella" userId="489df00013e770df" providerId="LiveId" clId="{41786E78-96EE-4225-880D-5119C700BD48}" dt="2023-07-10T19:43:53.105" v="2179"/>
          <ac:spMkLst>
            <pc:docMk/>
            <pc:sldMk cId="3177078339" sldId="359"/>
            <ac:spMk id="23" creationId="{521B698F-F62A-D964-FF3F-92B49E393496}"/>
          </ac:spMkLst>
        </pc:spChg>
        <pc:spChg chg="add mod">
          <ac:chgData name="Francisco Corella" userId="489df00013e770df" providerId="LiveId" clId="{41786E78-96EE-4225-880D-5119C700BD48}" dt="2023-07-10T19:43:53.105" v="2179"/>
          <ac:spMkLst>
            <pc:docMk/>
            <pc:sldMk cId="3177078339" sldId="359"/>
            <ac:spMk id="24" creationId="{C1D99430-5AA3-9A01-EBF9-929CC9243DEC}"/>
          </ac:spMkLst>
        </pc:spChg>
        <pc:spChg chg="add mod">
          <ac:chgData name="Francisco Corella" userId="489df00013e770df" providerId="LiveId" clId="{41786E78-96EE-4225-880D-5119C700BD48}" dt="2023-07-10T19:43:53.105" v="2179"/>
          <ac:spMkLst>
            <pc:docMk/>
            <pc:sldMk cId="3177078339" sldId="359"/>
            <ac:spMk id="25" creationId="{B55F9C68-E7D2-BB0E-1C83-B241FC8AFFFB}"/>
          </ac:spMkLst>
        </pc:spChg>
        <pc:spChg chg="add mod">
          <ac:chgData name="Francisco Corella" userId="489df00013e770df" providerId="LiveId" clId="{41786E78-96EE-4225-880D-5119C700BD48}" dt="2023-07-10T19:43:53.105" v="2179"/>
          <ac:spMkLst>
            <pc:docMk/>
            <pc:sldMk cId="3177078339" sldId="359"/>
            <ac:spMk id="27" creationId="{4E46483B-F5FD-3603-28E3-D75B3029138E}"/>
          </ac:spMkLst>
        </pc:spChg>
        <pc:spChg chg="add mod">
          <ac:chgData name="Francisco Corella" userId="489df00013e770df" providerId="LiveId" clId="{41786E78-96EE-4225-880D-5119C700BD48}" dt="2023-07-10T22:04:10.009" v="3601" actId="20577"/>
          <ac:spMkLst>
            <pc:docMk/>
            <pc:sldMk cId="3177078339" sldId="359"/>
            <ac:spMk id="28" creationId="{1F1CFFDF-7B7A-5584-8ED3-F610A1174A54}"/>
          </ac:spMkLst>
        </pc:spChg>
        <pc:spChg chg="add mod">
          <ac:chgData name="Francisco Corella" userId="489df00013e770df" providerId="LiveId" clId="{41786E78-96EE-4225-880D-5119C700BD48}" dt="2023-07-10T19:43:53.105" v="2179"/>
          <ac:spMkLst>
            <pc:docMk/>
            <pc:sldMk cId="3177078339" sldId="359"/>
            <ac:spMk id="29" creationId="{A99A3E1F-7A3D-C7B8-A183-C5E5901BE4F3}"/>
          </ac:spMkLst>
        </pc:spChg>
        <pc:spChg chg="add mod">
          <ac:chgData name="Francisco Corella" userId="489df00013e770df" providerId="LiveId" clId="{41786E78-96EE-4225-880D-5119C700BD48}" dt="2023-07-12T03:31:18.766" v="5678"/>
          <ac:spMkLst>
            <pc:docMk/>
            <pc:sldMk cId="3177078339" sldId="359"/>
            <ac:spMk id="30" creationId="{20A63F28-64B2-5630-CEFA-5E7823EB1446}"/>
          </ac:spMkLst>
        </pc:spChg>
        <pc:spChg chg="add mod">
          <ac:chgData name="Francisco Corella" userId="489df00013e770df" providerId="LiveId" clId="{41786E78-96EE-4225-880D-5119C700BD48}" dt="2023-07-10T19:43:53.105" v="2179"/>
          <ac:spMkLst>
            <pc:docMk/>
            <pc:sldMk cId="3177078339" sldId="359"/>
            <ac:spMk id="31" creationId="{F3EC5C8D-CA75-749A-DFD3-E9204C4A0563}"/>
          </ac:spMkLst>
        </pc:spChg>
        <pc:spChg chg="add mod">
          <ac:chgData name="Francisco Corella" userId="489df00013e770df" providerId="LiveId" clId="{41786E78-96EE-4225-880D-5119C700BD48}" dt="2023-07-10T19:43:53.105" v="2179"/>
          <ac:spMkLst>
            <pc:docMk/>
            <pc:sldMk cId="3177078339" sldId="359"/>
            <ac:spMk id="32" creationId="{B8BCDFE9-DD00-7063-FE43-F0B9A321CEFA}"/>
          </ac:spMkLst>
        </pc:spChg>
        <pc:spChg chg="add mod">
          <ac:chgData name="Francisco Corella" userId="489df00013e770df" providerId="LiveId" clId="{41786E78-96EE-4225-880D-5119C700BD48}" dt="2023-07-10T19:43:53.105" v="2179"/>
          <ac:spMkLst>
            <pc:docMk/>
            <pc:sldMk cId="3177078339" sldId="359"/>
            <ac:spMk id="33" creationId="{12FE0418-98C4-5472-148B-87BECFF4A199}"/>
          </ac:spMkLst>
        </pc:spChg>
        <pc:spChg chg="mod">
          <ac:chgData name="Francisco Corella" userId="489df00013e770df" providerId="LiveId" clId="{41786E78-96EE-4225-880D-5119C700BD48}" dt="2023-07-10T19:45:59.424" v="2232" actId="1036"/>
          <ac:spMkLst>
            <pc:docMk/>
            <pc:sldMk cId="3177078339" sldId="359"/>
            <ac:spMk id="66" creationId="{4751333D-F3D7-CFEB-88B3-59D0B9A299C4}"/>
          </ac:spMkLst>
        </pc:spChg>
        <pc:spChg chg="mod">
          <ac:chgData name="Francisco Corella" userId="489df00013e770df" providerId="LiveId" clId="{41786E78-96EE-4225-880D-5119C700BD48}" dt="2023-07-10T19:45:59.424" v="2232" actId="1036"/>
          <ac:spMkLst>
            <pc:docMk/>
            <pc:sldMk cId="3177078339" sldId="359"/>
            <ac:spMk id="71" creationId="{FE3F7381-2188-E230-F4E3-A53EF9F2AAC7}"/>
          </ac:spMkLst>
        </pc:spChg>
        <pc:spChg chg="mod">
          <ac:chgData name="Francisco Corella" userId="489df00013e770df" providerId="LiveId" clId="{41786E78-96EE-4225-880D-5119C700BD48}" dt="2023-07-10T19:44:51.916" v="2202" actId="1035"/>
          <ac:spMkLst>
            <pc:docMk/>
            <pc:sldMk cId="3177078339" sldId="359"/>
            <ac:spMk id="76" creationId="{F79A2009-524D-C8CC-CDD9-D642B29D0129}"/>
          </ac:spMkLst>
        </pc:spChg>
        <pc:spChg chg="del">
          <ac:chgData name="Francisco Corella" userId="489df00013e770df" providerId="LiveId" clId="{41786E78-96EE-4225-880D-5119C700BD48}" dt="2023-07-10T19:43:51.399" v="2178" actId="478"/>
          <ac:spMkLst>
            <pc:docMk/>
            <pc:sldMk cId="3177078339" sldId="359"/>
            <ac:spMk id="100" creationId="{1D04D539-0EFC-56B9-54A8-C661F1C3C6D5}"/>
          </ac:spMkLst>
        </pc:spChg>
        <pc:spChg chg="del">
          <ac:chgData name="Francisco Corella" userId="489df00013e770df" providerId="LiveId" clId="{41786E78-96EE-4225-880D-5119C700BD48}" dt="2023-07-10T19:43:51.399" v="2178" actId="478"/>
          <ac:spMkLst>
            <pc:docMk/>
            <pc:sldMk cId="3177078339" sldId="359"/>
            <ac:spMk id="101" creationId="{03B14799-BE77-D662-58F5-6A2E7A8C65C9}"/>
          </ac:spMkLst>
        </pc:spChg>
        <pc:spChg chg="del">
          <ac:chgData name="Francisco Corella" userId="489df00013e770df" providerId="LiveId" clId="{41786E78-96EE-4225-880D-5119C700BD48}" dt="2023-07-10T19:43:51.399" v="2178" actId="478"/>
          <ac:spMkLst>
            <pc:docMk/>
            <pc:sldMk cId="3177078339" sldId="359"/>
            <ac:spMk id="103" creationId="{FACC5717-131A-EBCF-5B0D-2E4D2881F957}"/>
          </ac:spMkLst>
        </pc:spChg>
        <pc:spChg chg="del">
          <ac:chgData name="Francisco Corella" userId="489df00013e770df" providerId="LiveId" clId="{41786E78-96EE-4225-880D-5119C700BD48}" dt="2023-07-10T19:43:51.399" v="2178" actId="478"/>
          <ac:spMkLst>
            <pc:docMk/>
            <pc:sldMk cId="3177078339" sldId="359"/>
            <ac:spMk id="104" creationId="{54A4C7F5-4207-5EBD-0EE9-0C7E0E0CE6D9}"/>
          </ac:spMkLst>
        </pc:spChg>
        <pc:spChg chg="del">
          <ac:chgData name="Francisco Corella" userId="489df00013e770df" providerId="LiveId" clId="{41786E78-96EE-4225-880D-5119C700BD48}" dt="2023-07-10T19:43:51.399" v="2178" actId="478"/>
          <ac:spMkLst>
            <pc:docMk/>
            <pc:sldMk cId="3177078339" sldId="359"/>
            <ac:spMk id="105" creationId="{C366D93A-287B-95EB-99F9-4358724380EB}"/>
          </ac:spMkLst>
        </pc:spChg>
        <pc:spChg chg="del">
          <ac:chgData name="Francisco Corella" userId="489df00013e770df" providerId="LiveId" clId="{41786E78-96EE-4225-880D-5119C700BD48}" dt="2023-07-10T19:43:51.399" v="2178" actId="478"/>
          <ac:spMkLst>
            <pc:docMk/>
            <pc:sldMk cId="3177078339" sldId="359"/>
            <ac:spMk id="106" creationId="{43BC3041-B4BE-60DA-0873-8EAC7444A307}"/>
          </ac:spMkLst>
        </pc:spChg>
        <pc:spChg chg="del">
          <ac:chgData name="Francisco Corella" userId="489df00013e770df" providerId="LiveId" clId="{41786E78-96EE-4225-880D-5119C700BD48}" dt="2023-07-10T19:43:51.399" v="2178" actId="478"/>
          <ac:spMkLst>
            <pc:docMk/>
            <pc:sldMk cId="3177078339" sldId="359"/>
            <ac:spMk id="107" creationId="{58511703-FE54-BEC2-9440-81085EFDD9E9}"/>
          </ac:spMkLst>
        </pc:spChg>
        <pc:spChg chg="del">
          <ac:chgData name="Francisco Corella" userId="489df00013e770df" providerId="LiveId" clId="{41786E78-96EE-4225-880D-5119C700BD48}" dt="2023-07-10T19:43:51.399" v="2178" actId="478"/>
          <ac:spMkLst>
            <pc:docMk/>
            <pc:sldMk cId="3177078339" sldId="359"/>
            <ac:spMk id="108" creationId="{49557C59-C4E6-4875-5EB3-70B25C6F6214}"/>
          </ac:spMkLst>
        </pc:spChg>
        <pc:spChg chg="del">
          <ac:chgData name="Francisco Corella" userId="489df00013e770df" providerId="LiveId" clId="{41786E78-96EE-4225-880D-5119C700BD48}" dt="2023-07-10T19:43:51.399" v="2178" actId="478"/>
          <ac:spMkLst>
            <pc:docMk/>
            <pc:sldMk cId="3177078339" sldId="359"/>
            <ac:spMk id="109" creationId="{37925B7E-09E7-26E5-31EB-F956F7CF8C51}"/>
          </ac:spMkLst>
        </pc:spChg>
        <pc:spChg chg="del">
          <ac:chgData name="Francisco Corella" userId="489df00013e770df" providerId="LiveId" clId="{41786E78-96EE-4225-880D-5119C700BD48}" dt="2023-07-10T19:43:51.399" v="2178" actId="478"/>
          <ac:spMkLst>
            <pc:docMk/>
            <pc:sldMk cId="3177078339" sldId="359"/>
            <ac:spMk id="110" creationId="{1A7D1D28-981B-7D93-0E89-E59E35196CD5}"/>
          </ac:spMkLst>
        </pc:spChg>
        <pc:spChg chg="del">
          <ac:chgData name="Francisco Corella" userId="489df00013e770df" providerId="LiveId" clId="{41786E78-96EE-4225-880D-5119C700BD48}" dt="2023-07-10T19:43:51.399" v="2178" actId="478"/>
          <ac:spMkLst>
            <pc:docMk/>
            <pc:sldMk cId="3177078339" sldId="359"/>
            <ac:spMk id="111" creationId="{58219FB3-4B75-A3AE-1A8E-D57F3ADB6788}"/>
          </ac:spMkLst>
        </pc:spChg>
        <pc:spChg chg="del">
          <ac:chgData name="Francisco Corella" userId="489df00013e770df" providerId="LiveId" clId="{41786E78-96EE-4225-880D-5119C700BD48}" dt="2023-07-10T19:43:51.399" v="2178" actId="478"/>
          <ac:spMkLst>
            <pc:docMk/>
            <pc:sldMk cId="3177078339" sldId="359"/>
            <ac:spMk id="112" creationId="{9C0AE383-3F2B-7798-4EDF-6209EB1A39D4}"/>
          </ac:spMkLst>
        </pc:spChg>
        <pc:spChg chg="del">
          <ac:chgData name="Francisco Corella" userId="489df00013e770df" providerId="LiveId" clId="{41786E78-96EE-4225-880D-5119C700BD48}" dt="2023-07-10T19:43:51.399" v="2178" actId="478"/>
          <ac:spMkLst>
            <pc:docMk/>
            <pc:sldMk cId="3177078339" sldId="359"/>
            <ac:spMk id="113" creationId="{76C07CFD-D5A7-79B8-B1F9-6E4AF99B151E}"/>
          </ac:spMkLst>
        </pc:spChg>
        <pc:spChg chg="del">
          <ac:chgData name="Francisco Corella" userId="489df00013e770df" providerId="LiveId" clId="{41786E78-96EE-4225-880D-5119C700BD48}" dt="2023-07-10T19:43:51.399" v="2178" actId="478"/>
          <ac:spMkLst>
            <pc:docMk/>
            <pc:sldMk cId="3177078339" sldId="359"/>
            <ac:spMk id="114" creationId="{05946C53-3CFA-CFA8-C96C-DA833CC36824}"/>
          </ac:spMkLst>
        </pc:spChg>
        <pc:spChg chg="mod">
          <ac:chgData name="Francisco Corella" userId="489df00013e770df" providerId="LiveId" clId="{41786E78-96EE-4225-880D-5119C700BD48}" dt="2023-07-10T19:45:29.675" v="2204" actId="1035"/>
          <ac:spMkLst>
            <pc:docMk/>
            <pc:sldMk cId="3177078339" sldId="359"/>
            <ac:spMk id="120" creationId="{97DC2FA2-9224-9BA2-7765-034DD6618915}"/>
          </ac:spMkLst>
        </pc:spChg>
        <pc:spChg chg="mod">
          <ac:chgData name="Francisco Corella" userId="489df00013e770df" providerId="LiveId" clId="{41786E78-96EE-4225-880D-5119C700BD48}" dt="2023-07-10T19:45:29.675" v="2204" actId="1035"/>
          <ac:spMkLst>
            <pc:docMk/>
            <pc:sldMk cId="3177078339" sldId="359"/>
            <ac:spMk id="121" creationId="{BA013166-9FFE-8557-7C2E-611297AA625D}"/>
          </ac:spMkLst>
        </pc:spChg>
        <pc:cxnChg chg="mod">
          <ac:chgData name="Francisco Corella" userId="489df00013e770df" providerId="LiveId" clId="{41786E78-96EE-4225-880D-5119C700BD48}" dt="2023-07-10T19:45:45.817" v="2205" actId="14100"/>
          <ac:cxnSpMkLst>
            <pc:docMk/>
            <pc:sldMk cId="3177078339" sldId="359"/>
            <ac:cxnSpMk id="26" creationId="{96626BBE-CDD6-BB9B-A84F-47DB42ACF549}"/>
          </ac:cxnSpMkLst>
        </pc:cxnChg>
        <pc:cxnChg chg="mod">
          <ac:chgData name="Francisco Corella" userId="489df00013e770df" providerId="LiveId" clId="{41786E78-96EE-4225-880D-5119C700BD48}" dt="2023-07-10T19:45:59.424" v="2232" actId="1036"/>
          <ac:cxnSpMkLst>
            <pc:docMk/>
            <pc:sldMk cId="3177078339" sldId="359"/>
            <ac:cxnSpMk id="64" creationId="{8640956E-448A-E624-58E7-B1A07C2803EF}"/>
          </ac:cxnSpMkLst>
        </pc:cxnChg>
        <pc:cxnChg chg="mod">
          <ac:chgData name="Francisco Corella" userId="489df00013e770df" providerId="LiveId" clId="{41786E78-96EE-4225-880D-5119C700BD48}" dt="2023-07-10T19:45:29.675" v="2204" actId="1035"/>
          <ac:cxnSpMkLst>
            <pc:docMk/>
            <pc:sldMk cId="3177078339" sldId="359"/>
            <ac:cxnSpMk id="73" creationId="{BC8AB7E8-798C-69D6-899B-20D2AC269C2F}"/>
          </ac:cxnSpMkLst>
        </pc:cxnChg>
        <pc:cxnChg chg="mod">
          <ac:chgData name="Francisco Corella" userId="489df00013e770df" providerId="LiveId" clId="{41786E78-96EE-4225-880D-5119C700BD48}" dt="2023-07-10T19:43:51.399" v="2178" actId="478"/>
          <ac:cxnSpMkLst>
            <pc:docMk/>
            <pc:sldMk cId="3177078339" sldId="359"/>
            <ac:cxnSpMk id="116" creationId="{B39787B8-34B2-24B3-332E-7A64655B4B73}"/>
          </ac:cxnSpMkLst>
        </pc:cxnChg>
      </pc:sldChg>
      <pc:sldChg chg="addSp delSp modSp add mod">
        <pc:chgData name="Francisco Corella" userId="489df00013e770df" providerId="LiveId" clId="{41786E78-96EE-4225-880D-5119C700BD48}" dt="2023-07-12T03:31:18.766" v="5678"/>
        <pc:sldMkLst>
          <pc:docMk/>
          <pc:sldMk cId="2542153205" sldId="360"/>
        </pc:sldMkLst>
        <pc:spChg chg="del">
          <ac:chgData name="Francisco Corella" userId="489df00013e770df" providerId="LiveId" clId="{41786E78-96EE-4225-880D-5119C700BD48}" dt="2023-07-10T19:43:08.711" v="2176" actId="478"/>
          <ac:spMkLst>
            <pc:docMk/>
            <pc:sldMk cId="2542153205" sldId="360"/>
            <ac:spMk id="2" creationId="{36539E36-5E66-141B-5C1B-EEC1C1A68B26}"/>
          </ac:spMkLst>
        </pc:spChg>
        <pc:spChg chg="del">
          <ac:chgData name="Francisco Corella" userId="489df00013e770df" providerId="LiveId" clId="{41786E78-96EE-4225-880D-5119C700BD48}" dt="2023-07-10T19:43:08.711" v="2176" actId="478"/>
          <ac:spMkLst>
            <pc:docMk/>
            <pc:sldMk cId="2542153205" sldId="360"/>
            <ac:spMk id="3" creationId="{EA05919D-123E-8F99-72B7-072B279A66ED}"/>
          </ac:spMkLst>
        </pc:spChg>
        <pc:spChg chg="add del mod">
          <ac:chgData name="Francisco Corella" userId="489df00013e770df" providerId="LiveId" clId="{41786E78-96EE-4225-880D-5119C700BD48}" dt="2023-07-10T19:14:08.058" v="1976"/>
          <ac:spMkLst>
            <pc:docMk/>
            <pc:sldMk cId="2542153205" sldId="360"/>
            <ac:spMk id="4" creationId="{452E4140-5193-019C-46C2-44BD6B3B1FE9}"/>
          </ac:spMkLst>
        </pc:spChg>
        <pc:spChg chg="add del mod">
          <ac:chgData name="Francisco Corella" userId="489df00013e770df" providerId="LiveId" clId="{41786E78-96EE-4225-880D-5119C700BD48}" dt="2023-07-10T19:14:08.058" v="1976"/>
          <ac:spMkLst>
            <pc:docMk/>
            <pc:sldMk cId="2542153205" sldId="360"/>
            <ac:spMk id="5" creationId="{C677E763-13D5-04F9-6B56-27AFA26F96DA}"/>
          </ac:spMkLst>
        </pc:spChg>
        <pc:spChg chg="add del mod">
          <ac:chgData name="Francisco Corella" userId="489df00013e770df" providerId="LiveId" clId="{41786E78-96EE-4225-880D-5119C700BD48}" dt="2023-07-10T19:14:08.058" v="1976"/>
          <ac:spMkLst>
            <pc:docMk/>
            <pc:sldMk cId="2542153205" sldId="360"/>
            <ac:spMk id="6" creationId="{C0092F11-976A-E40B-B186-22E77CD4C9F3}"/>
          </ac:spMkLst>
        </pc:spChg>
        <pc:spChg chg="add del mod">
          <ac:chgData name="Francisco Corella" userId="489df00013e770df" providerId="LiveId" clId="{41786E78-96EE-4225-880D-5119C700BD48}" dt="2023-07-10T19:14:08.058" v="1976"/>
          <ac:spMkLst>
            <pc:docMk/>
            <pc:sldMk cId="2542153205" sldId="360"/>
            <ac:spMk id="7" creationId="{9567DB02-9A0A-4960-FEC0-9CB79D43843F}"/>
          </ac:spMkLst>
        </pc:spChg>
        <pc:spChg chg="mod">
          <ac:chgData name="Francisco Corella" userId="489df00013e770df" providerId="LiveId" clId="{41786E78-96EE-4225-880D-5119C700BD48}" dt="2023-07-10T19:14:05.761" v="1975"/>
          <ac:spMkLst>
            <pc:docMk/>
            <pc:sldMk cId="2542153205" sldId="360"/>
            <ac:spMk id="9" creationId="{577D8259-33BB-12F2-01BF-59D2CD9C0CAA}"/>
          </ac:spMkLst>
        </pc:spChg>
        <pc:spChg chg="mod">
          <ac:chgData name="Francisco Corella" userId="489df00013e770df" providerId="LiveId" clId="{41786E78-96EE-4225-880D-5119C700BD48}" dt="2023-07-10T19:14:05.761" v="1975"/>
          <ac:spMkLst>
            <pc:docMk/>
            <pc:sldMk cId="2542153205" sldId="360"/>
            <ac:spMk id="10" creationId="{8C8FD0FD-0B9C-7D06-5DCC-C0FA5454A0FD}"/>
          </ac:spMkLst>
        </pc:spChg>
        <pc:spChg chg="mod">
          <ac:chgData name="Francisco Corella" userId="489df00013e770df" providerId="LiveId" clId="{41786E78-96EE-4225-880D-5119C700BD48}" dt="2023-07-10T19:14:05.761" v="1975"/>
          <ac:spMkLst>
            <pc:docMk/>
            <pc:sldMk cId="2542153205" sldId="360"/>
            <ac:spMk id="11" creationId="{C43BE4B4-D30D-3553-4E7D-8C7C0DAE1998}"/>
          </ac:spMkLst>
        </pc:spChg>
        <pc:spChg chg="mod">
          <ac:chgData name="Francisco Corella" userId="489df00013e770df" providerId="LiveId" clId="{41786E78-96EE-4225-880D-5119C700BD48}" dt="2023-07-10T19:14:05.761" v="1975"/>
          <ac:spMkLst>
            <pc:docMk/>
            <pc:sldMk cId="2542153205" sldId="360"/>
            <ac:spMk id="12" creationId="{440EDCF8-7FEE-E719-7DEA-7E268C477E66}"/>
          </ac:spMkLst>
        </pc:spChg>
        <pc:spChg chg="mod">
          <ac:chgData name="Francisco Corella" userId="489df00013e770df" providerId="LiveId" clId="{41786E78-96EE-4225-880D-5119C700BD48}" dt="2023-07-10T19:14:05.761" v="1975"/>
          <ac:spMkLst>
            <pc:docMk/>
            <pc:sldMk cId="2542153205" sldId="360"/>
            <ac:spMk id="13" creationId="{18CC7E6E-C971-C71D-9C63-FC75846961F9}"/>
          </ac:spMkLst>
        </pc:spChg>
        <pc:spChg chg="mod">
          <ac:chgData name="Francisco Corella" userId="489df00013e770df" providerId="LiveId" clId="{41786E78-96EE-4225-880D-5119C700BD48}" dt="2023-07-10T19:14:05.761" v="1975"/>
          <ac:spMkLst>
            <pc:docMk/>
            <pc:sldMk cId="2542153205" sldId="360"/>
            <ac:spMk id="14" creationId="{A9073252-F1E4-ED59-DF38-369496AA58CE}"/>
          </ac:spMkLst>
        </pc:spChg>
        <pc:spChg chg="add del mod">
          <ac:chgData name="Francisco Corella" userId="489df00013e770df" providerId="LiveId" clId="{41786E78-96EE-4225-880D-5119C700BD48}" dt="2023-07-10T19:14:08.058" v="1976"/>
          <ac:spMkLst>
            <pc:docMk/>
            <pc:sldMk cId="2542153205" sldId="360"/>
            <ac:spMk id="15" creationId="{3C6D4D6D-1992-4663-3170-02E251E17686}"/>
          </ac:spMkLst>
        </pc:spChg>
        <pc:spChg chg="add del mod">
          <ac:chgData name="Francisco Corella" userId="489df00013e770df" providerId="LiveId" clId="{41786E78-96EE-4225-880D-5119C700BD48}" dt="2023-07-10T19:14:08.058" v="1976"/>
          <ac:spMkLst>
            <pc:docMk/>
            <pc:sldMk cId="2542153205" sldId="360"/>
            <ac:spMk id="16" creationId="{986D5C29-6A5B-B9A4-F519-8206CDE552D8}"/>
          </ac:spMkLst>
        </pc:spChg>
        <pc:spChg chg="add del mod">
          <ac:chgData name="Francisco Corella" userId="489df00013e770df" providerId="LiveId" clId="{41786E78-96EE-4225-880D-5119C700BD48}" dt="2023-07-10T19:14:08.058" v="1976"/>
          <ac:spMkLst>
            <pc:docMk/>
            <pc:sldMk cId="2542153205" sldId="360"/>
            <ac:spMk id="17" creationId="{66AE7C9A-2525-BF4A-DFF9-2999ED30F16C}"/>
          </ac:spMkLst>
        </pc:spChg>
        <pc:spChg chg="add del mod">
          <ac:chgData name="Francisco Corella" userId="489df00013e770df" providerId="LiveId" clId="{41786E78-96EE-4225-880D-5119C700BD48}" dt="2023-07-10T19:14:08.058" v="1976"/>
          <ac:spMkLst>
            <pc:docMk/>
            <pc:sldMk cId="2542153205" sldId="360"/>
            <ac:spMk id="18" creationId="{D0D5AD3C-E29A-3882-FFED-B1470731A2B7}"/>
          </ac:spMkLst>
        </pc:spChg>
        <pc:spChg chg="add del mod">
          <ac:chgData name="Francisco Corella" userId="489df00013e770df" providerId="LiveId" clId="{41786E78-96EE-4225-880D-5119C700BD48}" dt="2023-07-10T19:14:08.058" v="1976"/>
          <ac:spMkLst>
            <pc:docMk/>
            <pc:sldMk cId="2542153205" sldId="360"/>
            <ac:spMk id="19" creationId="{E8539184-738B-DF0A-7D4B-9DBACACE8E23}"/>
          </ac:spMkLst>
        </pc:spChg>
        <pc:spChg chg="add del mod">
          <ac:chgData name="Francisco Corella" userId="489df00013e770df" providerId="LiveId" clId="{41786E78-96EE-4225-880D-5119C700BD48}" dt="2023-07-10T19:14:08.058" v="1976"/>
          <ac:spMkLst>
            <pc:docMk/>
            <pc:sldMk cId="2542153205" sldId="360"/>
            <ac:spMk id="20" creationId="{7DAE0FE3-73EF-C9CD-91E4-7E0D0AEFFA32}"/>
          </ac:spMkLst>
        </pc:spChg>
        <pc:spChg chg="add del mod">
          <ac:chgData name="Francisco Corella" userId="489df00013e770df" providerId="LiveId" clId="{41786E78-96EE-4225-880D-5119C700BD48}" dt="2023-07-10T21:35:01.520" v="3113" actId="478"/>
          <ac:spMkLst>
            <pc:docMk/>
            <pc:sldMk cId="2542153205" sldId="360"/>
            <ac:spMk id="21" creationId="{2FE5E742-E7FE-DF90-71E7-D12A5B2247A1}"/>
          </ac:spMkLst>
        </pc:spChg>
        <pc:spChg chg="add mod">
          <ac:chgData name="Francisco Corella" userId="489df00013e770df" providerId="LiveId" clId="{41786E78-96EE-4225-880D-5119C700BD48}" dt="2023-07-10T19:43:09.962" v="2177"/>
          <ac:spMkLst>
            <pc:docMk/>
            <pc:sldMk cId="2542153205" sldId="360"/>
            <ac:spMk id="22" creationId="{292FC57C-8EAA-ADA5-59D4-A9B90530CD37}"/>
          </ac:spMkLst>
        </pc:spChg>
        <pc:spChg chg="mod">
          <ac:chgData name="Francisco Corella" userId="489df00013e770df" providerId="LiveId" clId="{41786E78-96EE-4225-880D-5119C700BD48}" dt="2023-07-10T21:35:11.123" v="3127" actId="14100"/>
          <ac:spMkLst>
            <pc:docMk/>
            <pc:sldMk cId="2542153205" sldId="360"/>
            <ac:spMk id="23" creationId="{66E7C0D0-25D9-F739-8007-FB6BC204F12F}"/>
          </ac:spMkLst>
        </pc:spChg>
        <pc:spChg chg="mod">
          <ac:chgData name="Francisco Corella" userId="489df00013e770df" providerId="LiveId" clId="{41786E78-96EE-4225-880D-5119C700BD48}" dt="2023-07-10T21:35:09.685" v="3126" actId="1035"/>
          <ac:spMkLst>
            <pc:docMk/>
            <pc:sldMk cId="2542153205" sldId="360"/>
            <ac:spMk id="24" creationId="{41EC9D18-52EA-DB9C-5013-E819E3AC9761}"/>
          </ac:spMkLst>
        </pc:spChg>
        <pc:spChg chg="add mod">
          <ac:chgData name="Francisco Corella" userId="489df00013e770df" providerId="LiveId" clId="{41786E78-96EE-4225-880D-5119C700BD48}" dt="2023-07-10T19:43:09.962" v="2177"/>
          <ac:spMkLst>
            <pc:docMk/>
            <pc:sldMk cId="2542153205" sldId="360"/>
            <ac:spMk id="25" creationId="{73746CF7-5D6A-9F72-D7C0-E86BB330D9EB}"/>
          </ac:spMkLst>
        </pc:spChg>
        <pc:spChg chg="add mod">
          <ac:chgData name="Francisco Corella" userId="489df00013e770df" providerId="LiveId" clId="{41786E78-96EE-4225-880D-5119C700BD48}" dt="2023-07-10T19:43:09.962" v="2177"/>
          <ac:spMkLst>
            <pc:docMk/>
            <pc:sldMk cId="2542153205" sldId="360"/>
            <ac:spMk id="28" creationId="{A335045A-4B46-DA52-659B-C8CA36545002}"/>
          </ac:spMkLst>
        </pc:spChg>
        <pc:spChg chg="add mod">
          <ac:chgData name="Francisco Corella" userId="489df00013e770df" providerId="LiveId" clId="{41786E78-96EE-4225-880D-5119C700BD48}" dt="2023-07-10T19:43:09.962" v="2177"/>
          <ac:spMkLst>
            <pc:docMk/>
            <pc:sldMk cId="2542153205" sldId="360"/>
            <ac:spMk id="29" creationId="{1A09F7BD-FA5A-AEF1-3AB7-2925E0464949}"/>
          </ac:spMkLst>
        </pc:spChg>
        <pc:spChg chg="add mod">
          <ac:chgData name="Francisco Corella" userId="489df00013e770df" providerId="LiveId" clId="{41786E78-96EE-4225-880D-5119C700BD48}" dt="2023-07-10T19:43:09.962" v="2177"/>
          <ac:spMkLst>
            <pc:docMk/>
            <pc:sldMk cId="2542153205" sldId="360"/>
            <ac:spMk id="32" creationId="{852DF3EB-C3A7-FE29-80B6-C1E338C7D47A}"/>
          </ac:spMkLst>
        </pc:spChg>
        <pc:spChg chg="add mod">
          <ac:chgData name="Francisco Corella" userId="489df00013e770df" providerId="LiveId" clId="{41786E78-96EE-4225-880D-5119C700BD48}" dt="2023-07-10T19:43:09.962" v="2177"/>
          <ac:spMkLst>
            <pc:docMk/>
            <pc:sldMk cId="2542153205" sldId="360"/>
            <ac:spMk id="33" creationId="{38C87304-99AC-5F1F-817C-C6AEE2D912E3}"/>
          </ac:spMkLst>
        </pc:spChg>
        <pc:spChg chg="mod">
          <ac:chgData name="Francisco Corella" userId="489df00013e770df" providerId="LiveId" clId="{41786E78-96EE-4225-880D-5119C700BD48}" dt="2023-07-10T21:37:00.573" v="3221" actId="20577"/>
          <ac:spMkLst>
            <pc:docMk/>
            <pc:sldMk cId="2542153205" sldId="360"/>
            <ac:spMk id="36" creationId="{7AEA4971-D238-F317-421C-1B5C3DEC74CA}"/>
          </ac:spMkLst>
        </pc:spChg>
        <pc:spChg chg="add mod">
          <ac:chgData name="Francisco Corella" userId="489df00013e770df" providerId="LiveId" clId="{41786E78-96EE-4225-880D-5119C700BD48}" dt="2023-07-10T19:43:09.962" v="2177"/>
          <ac:spMkLst>
            <pc:docMk/>
            <pc:sldMk cId="2542153205" sldId="360"/>
            <ac:spMk id="37" creationId="{9EF7FC38-1F43-99EC-6DDD-86CE3F1EDB9D}"/>
          </ac:spMkLst>
        </pc:spChg>
        <pc:spChg chg="add mod">
          <ac:chgData name="Francisco Corella" userId="489df00013e770df" providerId="LiveId" clId="{41786E78-96EE-4225-880D-5119C700BD48}" dt="2023-07-10T19:43:09.962" v="2177"/>
          <ac:spMkLst>
            <pc:docMk/>
            <pc:sldMk cId="2542153205" sldId="360"/>
            <ac:spMk id="38" creationId="{B8567E8A-33F9-BFA3-CC5B-C81D7B68B0E7}"/>
          </ac:spMkLst>
        </pc:spChg>
        <pc:spChg chg="add mod">
          <ac:chgData name="Francisco Corella" userId="489df00013e770df" providerId="LiveId" clId="{41786E78-96EE-4225-880D-5119C700BD48}" dt="2023-07-10T19:43:09.962" v="2177"/>
          <ac:spMkLst>
            <pc:docMk/>
            <pc:sldMk cId="2542153205" sldId="360"/>
            <ac:spMk id="39" creationId="{3798DDDF-DE8C-1001-F44F-521E2E150F78}"/>
          </ac:spMkLst>
        </pc:spChg>
        <pc:spChg chg="add mod">
          <ac:chgData name="Francisco Corella" userId="489df00013e770df" providerId="LiveId" clId="{41786E78-96EE-4225-880D-5119C700BD48}" dt="2023-07-10T19:43:09.962" v="2177"/>
          <ac:spMkLst>
            <pc:docMk/>
            <pc:sldMk cId="2542153205" sldId="360"/>
            <ac:spMk id="40" creationId="{0FF61641-9E12-9D1B-A90E-C7535F64AE47}"/>
          </ac:spMkLst>
        </pc:spChg>
        <pc:spChg chg="add mod">
          <ac:chgData name="Francisco Corella" userId="489df00013e770df" providerId="LiveId" clId="{41786E78-96EE-4225-880D-5119C700BD48}" dt="2023-07-10T22:04:00.138" v="3600" actId="20577"/>
          <ac:spMkLst>
            <pc:docMk/>
            <pc:sldMk cId="2542153205" sldId="360"/>
            <ac:spMk id="41" creationId="{49A80E37-C3F5-6403-852B-9E1F9EA87855}"/>
          </ac:spMkLst>
        </pc:spChg>
        <pc:spChg chg="add mod">
          <ac:chgData name="Francisco Corella" userId="489df00013e770df" providerId="LiveId" clId="{41786E78-96EE-4225-880D-5119C700BD48}" dt="2023-07-10T19:43:09.962" v="2177"/>
          <ac:spMkLst>
            <pc:docMk/>
            <pc:sldMk cId="2542153205" sldId="360"/>
            <ac:spMk id="42" creationId="{0049E539-D835-551A-BE91-270E1C7A9DE6}"/>
          </ac:spMkLst>
        </pc:spChg>
        <pc:spChg chg="add mod">
          <ac:chgData name="Francisco Corella" userId="489df00013e770df" providerId="LiveId" clId="{41786E78-96EE-4225-880D-5119C700BD48}" dt="2023-07-12T03:31:18.766" v="5678"/>
          <ac:spMkLst>
            <pc:docMk/>
            <pc:sldMk cId="2542153205" sldId="360"/>
            <ac:spMk id="43" creationId="{40AF3729-8CAF-CB05-6579-018C65321040}"/>
          </ac:spMkLst>
        </pc:spChg>
        <pc:spChg chg="add mod">
          <ac:chgData name="Francisco Corella" userId="489df00013e770df" providerId="LiveId" clId="{41786E78-96EE-4225-880D-5119C700BD48}" dt="2023-07-10T19:43:09.962" v="2177"/>
          <ac:spMkLst>
            <pc:docMk/>
            <pc:sldMk cId="2542153205" sldId="360"/>
            <ac:spMk id="44" creationId="{E50CA3F9-C783-67E9-CA04-164BDA4636AB}"/>
          </ac:spMkLst>
        </pc:spChg>
        <pc:spChg chg="add del mod">
          <ac:chgData name="Francisco Corella" userId="489df00013e770df" providerId="LiveId" clId="{41786E78-96EE-4225-880D-5119C700BD48}" dt="2023-07-10T21:35:01.520" v="3113" actId="478"/>
          <ac:spMkLst>
            <pc:docMk/>
            <pc:sldMk cId="2542153205" sldId="360"/>
            <ac:spMk id="45" creationId="{6A0A1AB2-BCD9-B796-4F80-EE8BCAA142CC}"/>
          </ac:spMkLst>
        </pc:spChg>
        <pc:spChg chg="add del mod">
          <ac:chgData name="Francisco Corella" userId="489df00013e770df" providerId="LiveId" clId="{41786E78-96EE-4225-880D-5119C700BD48}" dt="2023-07-10T21:35:01.520" v="3113" actId="478"/>
          <ac:spMkLst>
            <pc:docMk/>
            <pc:sldMk cId="2542153205" sldId="360"/>
            <ac:spMk id="46" creationId="{3FC6C606-396A-3A5E-1583-0E6A4BEEE967}"/>
          </ac:spMkLst>
        </pc:spChg>
        <pc:spChg chg="del">
          <ac:chgData name="Francisco Corella" userId="489df00013e770df" providerId="LiveId" clId="{41786E78-96EE-4225-880D-5119C700BD48}" dt="2023-07-10T19:43:08.711" v="2176" actId="478"/>
          <ac:spMkLst>
            <pc:docMk/>
            <pc:sldMk cId="2542153205" sldId="360"/>
            <ac:spMk id="48" creationId="{BDD0DE03-B5F6-357E-703E-0C240C3DED8C}"/>
          </ac:spMkLst>
        </pc:spChg>
        <pc:spChg chg="del">
          <ac:chgData name="Francisco Corella" userId="489df00013e770df" providerId="LiveId" clId="{41786E78-96EE-4225-880D-5119C700BD48}" dt="2023-07-10T19:43:08.711" v="2176" actId="478"/>
          <ac:spMkLst>
            <pc:docMk/>
            <pc:sldMk cId="2542153205" sldId="360"/>
            <ac:spMk id="50" creationId="{BC6814D7-B253-E015-60B5-245F6BB1EFA5}"/>
          </ac:spMkLst>
        </pc:spChg>
        <pc:spChg chg="del">
          <ac:chgData name="Francisco Corella" userId="489df00013e770df" providerId="LiveId" clId="{41786E78-96EE-4225-880D-5119C700BD48}" dt="2023-07-10T19:43:08.711" v="2176" actId="478"/>
          <ac:spMkLst>
            <pc:docMk/>
            <pc:sldMk cId="2542153205" sldId="360"/>
            <ac:spMk id="51" creationId="{16AC0E86-8BBF-8DE4-0025-60F67EF438EE}"/>
          </ac:spMkLst>
        </pc:spChg>
        <pc:spChg chg="del">
          <ac:chgData name="Francisco Corella" userId="489df00013e770df" providerId="LiveId" clId="{41786E78-96EE-4225-880D-5119C700BD48}" dt="2023-07-10T19:43:08.711" v="2176" actId="478"/>
          <ac:spMkLst>
            <pc:docMk/>
            <pc:sldMk cId="2542153205" sldId="360"/>
            <ac:spMk id="52" creationId="{30A95043-2970-4182-3A49-3537077BCAD4}"/>
          </ac:spMkLst>
        </pc:spChg>
        <pc:spChg chg="del">
          <ac:chgData name="Francisco Corella" userId="489df00013e770df" providerId="LiveId" clId="{41786E78-96EE-4225-880D-5119C700BD48}" dt="2023-07-10T19:43:08.711" v="2176" actId="478"/>
          <ac:spMkLst>
            <pc:docMk/>
            <pc:sldMk cId="2542153205" sldId="360"/>
            <ac:spMk id="53" creationId="{00C290BC-1CEF-794B-6DAD-F57085A07EE4}"/>
          </ac:spMkLst>
        </pc:spChg>
        <pc:spChg chg="del">
          <ac:chgData name="Francisco Corella" userId="489df00013e770df" providerId="LiveId" clId="{41786E78-96EE-4225-880D-5119C700BD48}" dt="2023-07-10T19:43:08.711" v="2176" actId="478"/>
          <ac:spMkLst>
            <pc:docMk/>
            <pc:sldMk cId="2542153205" sldId="360"/>
            <ac:spMk id="54" creationId="{A1DA5260-125A-9860-925E-AC9E246F1AD7}"/>
          </ac:spMkLst>
        </pc:spChg>
        <pc:spChg chg="del">
          <ac:chgData name="Francisco Corella" userId="489df00013e770df" providerId="LiveId" clId="{41786E78-96EE-4225-880D-5119C700BD48}" dt="2023-07-10T19:27:05.491" v="2051" actId="21"/>
          <ac:spMkLst>
            <pc:docMk/>
            <pc:sldMk cId="2542153205" sldId="360"/>
            <ac:spMk id="55" creationId="{CBF095E0-89FD-70CD-3716-1D4B048E89BE}"/>
          </ac:spMkLst>
        </pc:spChg>
        <pc:spChg chg="del">
          <ac:chgData name="Francisco Corella" userId="489df00013e770df" providerId="LiveId" clId="{41786E78-96EE-4225-880D-5119C700BD48}" dt="2023-07-10T19:43:08.711" v="2176" actId="478"/>
          <ac:spMkLst>
            <pc:docMk/>
            <pc:sldMk cId="2542153205" sldId="360"/>
            <ac:spMk id="57" creationId="{30CCE2C7-EDF6-9079-866A-F0CA0C68A959}"/>
          </ac:spMkLst>
        </pc:spChg>
        <pc:spChg chg="del">
          <ac:chgData name="Francisco Corella" userId="489df00013e770df" providerId="LiveId" clId="{41786E78-96EE-4225-880D-5119C700BD48}" dt="2023-07-10T19:43:08.711" v="2176" actId="478"/>
          <ac:spMkLst>
            <pc:docMk/>
            <pc:sldMk cId="2542153205" sldId="360"/>
            <ac:spMk id="59" creationId="{8ACD799A-57AF-52C4-0F9D-EE9321FE059A}"/>
          </ac:spMkLst>
        </pc:spChg>
        <pc:spChg chg="del">
          <ac:chgData name="Francisco Corella" userId="489df00013e770df" providerId="LiveId" clId="{41786E78-96EE-4225-880D-5119C700BD48}" dt="2023-07-10T19:43:08.711" v="2176" actId="478"/>
          <ac:spMkLst>
            <pc:docMk/>
            <pc:sldMk cId="2542153205" sldId="360"/>
            <ac:spMk id="60" creationId="{95D7B109-103C-713C-8A0D-FD07D2BBA1ED}"/>
          </ac:spMkLst>
        </pc:spChg>
        <pc:spChg chg="del">
          <ac:chgData name="Francisco Corella" userId="489df00013e770df" providerId="LiveId" clId="{41786E78-96EE-4225-880D-5119C700BD48}" dt="2023-07-10T19:43:08.711" v="2176" actId="478"/>
          <ac:spMkLst>
            <pc:docMk/>
            <pc:sldMk cId="2542153205" sldId="360"/>
            <ac:spMk id="61" creationId="{8BD0C901-7065-2137-44DE-2BA873A3E0E5}"/>
          </ac:spMkLst>
        </pc:spChg>
        <pc:spChg chg="del">
          <ac:chgData name="Francisco Corella" userId="489df00013e770df" providerId="LiveId" clId="{41786E78-96EE-4225-880D-5119C700BD48}" dt="2023-07-10T19:43:08.711" v="2176" actId="478"/>
          <ac:spMkLst>
            <pc:docMk/>
            <pc:sldMk cId="2542153205" sldId="360"/>
            <ac:spMk id="62" creationId="{93AEB03D-0C15-0ECF-D0F5-DB2430E25407}"/>
          </ac:spMkLst>
        </pc:spChg>
        <pc:spChg chg="del">
          <ac:chgData name="Francisco Corella" userId="489df00013e770df" providerId="LiveId" clId="{41786E78-96EE-4225-880D-5119C700BD48}" dt="2023-07-10T19:43:08.711" v="2176" actId="478"/>
          <ac:spMkLst>
            <pc:docMk/>
            <pc:sldMk cId="2542153205" sldId="360"/>
            <ac:spMk id="63" creationId="{CBB4D3B1-A85B-E1D9-1114-7219048F1292}"/>
          </ac:spMkLst>
        </pc:spChg>
        <pc:spChg chg="del">
          <ac:chgData name="Francisco Corella" userId="489df00013e770df" providerId="LiveId" clId="{41786E78-96EE-4225-880D-5119C700BD48}" dt="2023-07-10T19:43:08.711" v="2176" actId="478"/>
          <ac:spMkLst>
            <pc:docMk/>
            <pc:sldMk cId="2542153205" sldId="360"/>
            <ac:spMk id="65" creationId="{809E8348-9FBD-0546-390C-E27CC7A64B75}"/>
          </ac:spMkLst>
        </pc:spChg>
        <pc:spChg chg="add del">
          <ac:chgData name="Francisco Corella" userId="489df00013e770df" providerId="LiveId" clId="{41786E78-96EE-4225-880D-5119C700BD48}" dt="2023-07-10T21:35:02.666" v="3114" actId="478"/>
          <ac:spMkLst>
            <pc:docMk/>
            <pc:sldMk cId="2542153205" sldId="360"/>
            <ac:spMk id="72" creationId="{1B429D49-BA44-D6F3-33F2-72EEA9BEDC21}"/>
          </ac:spMkLst>
        </pc:spChg>
        <pc:spChg chg="add del">
          <ac:chgData name="Francisco Corella" userId="489df00013e770df" providerId="LiveId" clId="{41786E78-96EE-4225-880D-5119C700BD48}" dt="2023-07-10T21:35:02.666" v="3114" actId="478"/>
          <ac:spMkLst>
            <pc:docMk/>
            <pc:sldMk cId="2542153205" sldId="360"/>
            <ac:spMk id="74" creationId="{6D76AB98-1EA3-0304-C19B-6C92153D34BF}"/>
          </ac:spMkLst>
        </pc:spChg>
        <pc:spChg chg="add del">
          <ac:chgData name="Francisco Corella" userId="489df00013e770df" providerId="LiveId" clId="{41786E78-96EE-4225-880D-5119C700BD48}" dt="2023-07-10T21:35:02.666" v="3114" actId="478"/>
          <ac:spMkLst>
            <pc:docMk/>
            <pc:sldMk cId="2542153205" sldId="360"/>
            <ac:spMk id="75" creationId="{A284AB06-4194-C90D-7F53-62BCBCC769BD}"/>
          </ac:spMkLst>
        </pc:spChg>
        <pc:spChg chg="add del">
          <ac:chgData name="Francisco Corella" userId="489df00013e770df" providerId="LiveId" clId="{41786E78-96EE-4225-880D-5119C700BD48}" dt="2023-07-10T21:35:02.666" v="3114" actId="478"/>
          <ac:spMkLst>
            <pc:docMk/>
            <pc:sldMk cId="2542153205" sldId="360"/>
            <ac:spMk id="77" creationId="{4D8E13C6-02E9-F1CB-A6DD-DD5384C4B376}"/>
          </ac:spMkLst>
        </pc:spChg>
        <pc:spChg chg="add del">
          <ac:chgData name="Francisco Corella" userId="489df00013e770df" providerId="LiveId" clId="{41786E78-96EE-4225-880D-5119C700BD48}" dt="2023-07-10T21:35:02.666" v="3114" actId="478"/>
          <ac:spMkLst>
            <pc:docMk/>
            <pc:sldMk cId="2542153205" sldId="360"/>
            <ac:spMk id="92" creationId="{78C6530D-D838-891A-292E-9F94638647D3}"/>
          </ac:spMkLst>
        </pc:spChg>
        <pc:spChg chg="mod">
          <ac:chgData name="Francisco Corella" userId="489df00013e770df" providerId="LiveId" clId="{41786E78-96EE-4225-880D-5119C700BD48}" dt="2023-07-10T19:42:34.357" v="2175" actId="14100"/>
          <ac:spMkLst>
            <pc:docMk/>
            <pc:sldMk cId="2542153205" sldId="360"/>
            <ac:spMk id="99" creationId="{8F69E5AC-3E48-1309-9629-558756618720}"/>
          </ac:spMkLst>
        </pc:spChg>
        <pc:spChg chg="del">
          <ac:chgData name="Francisco Corella" userId="489df00013e770df" providerId="LiveId" clId="{41786E78-96EE-4225-880D-5119C700BD48}" dt="2023-07-10T19:43:08.711" v="2176" actId="478"/>
          <ac:spMkLst>
            <pc:docMk/>
            <pc:sldMk cId="2542153205" sldId="360"/>
            <ac:spMk id="100" creationId="{1D04D539-0EFC-56B9-54A8-C661F1C3C6D5}"/>
          </ac:spMkLst>
        </pc:spChg>
        <pc:spChg chg="del">
          <ac:chgData name="Francisco Corella" userId="489df00013e770df" providerId="LiveId" clId="{41786E78-96EE-4225-880D-5119C700BD48}" dt="2023-07-10T19:43:08.711" v="2176" actId="478"/>
          <ac:spMkLst>
            <pc:docMk/>
            <pc:sldMk cId="2542153205" sldId="360"/>
            <ac:spMk id="101" creationId="{03B14799-BE77-D662-58F5-6A2E7A8C65C9}"/>
          </ac:spMkLst>
        </pc:spChg>
        <pc:spChg chg="del">
          <ac:chgData name="Francisco Corella" userId="489df00013e770df" providerId="LiveId" clId="{41786E78-96EE-4225-880D-5119C700BD48}" dt="2023-07-10T19:43:08.711" v="2176" actId="478"/>
          <ac:spMkLst>
            <pc:docMk/>
            <pc:sldMk cId="2542153205" sldId="360"/>
            <ac:spMk id="109" creationId="{37925B7E-09E7-26E5-31EB-F956F7CF8C51}"/>
          </ac:spMkLst>
        </pc:spChg>
        <pc:spChg chg="del">
          <ac:chgData name="Francisco Corella" userId="489df00013e770df" providerId="LiveId" clId="{41786E78-96EE-4225-880D-5119C700BD48}" dt="2023-07-10T19:43:08.711" v="2176" actId="478"/>
          <ac:spMkLst>
            <pc:docMk/>
            <pc:sldMk cId="2542153205" sldId="360"/>
            <ac:spMk id="110" creationId="{1A7D1D28-981B-7D93-0E89-E59E35196CD5}"/>
          </ac:spMkLst>
        </pc:spChg>
        <pc:spChg chg="del">
          <ac:chgData name="Francisco Corella" userId="489df00013e770df" providerId="LiveId" clId="{41786E78-96EE-4225-880D-5119C700BD48}" dt="2023-07-10T19:43:08.711" v="2176" actId="478"/>
          <ac:spMkLst>
            <pc:docMk/>
            <pc:sldMk cId="2542153205" sldId="360"/>
            <ac:spMk id="111" creationId="{58219FB3-4B75-A3AE-1A8E-D57F3ADB6788}"/>
          </ac:spMkLst>
        </pc:spChg>
        <pc:spChg chg="del">
          <ac:chgData name="Francisco Corella" userId="489df00013e770df" providerId="LiveId" clId="{41786E78-96EE-4225-880D-5119C700BD48}" dt="2023-07-10T19:43:08.711" v="2176" actId="478"/>
          <ac:spMkLst>
            <pc:docMk/>
            <pc:sldMk cId="2542153205" sldId="360"/>
            <ac:spMk id="112" creationId="{9C0AE383-3F2B-7798-4EDF-6209EB1A39D4}"/>
          </ac:spMkLst>
        </pc:spChg>
        <pc:spChg chg="del">
          <ac:chgData name="Francisco Corella" userId="489df00013e770df" providerId="LiveId" clId="{41786E78-96EE-4225-880D-5119C700BD48}" dt="2023-07-10T19:43:08.711" v="2176" actId="478"/>
          <ac:spMkLst>
            <pc:docMk/>
            <pc:sldMk cId="2542153205" sldId="360"/>
            <ac:spMk id="113" creationId="{76C07CFD-D5A7-79B8-B1F9-6E4AF99B151E}"/>
          </ac:spMkLst>
        </pc:spChg>
        <pc:spChg chg="del">
          <ac:chgData name="Francisco Corella" userId="489df00013e770df" providerId="LiveId" clId="{41786E78-96EE-4225-880D-5119C700BD48}" dt="2023-07-10T19:43:08.711" v="2176" actId="478"/>
          <ac:spMkLst>
            <pc:docMk/>
            <pc:sldMk cId="2542153205" sldId="360"/>
            <ac:spMk id="114" creationId="{05946C53-3CFA-CFA8-C96C-DA833CC36824}"/>
          </ac:spMkLst>
        </pc:spChg>
        <pc:spChg chg="add del">
          <ac:chgData name="Francisco Corella" userId="489df00013e770df" providerId="LiveId" clId="{41786E78-96EE-4225-880D-5119C700BD48}" dt="2023-07-10T21:35:04.132" v="3116" actId="478"/>
          <ac:spMkLst>
            <pc:docMk/>
            <pc:sldMk cId="2542153205" sldId="360"/>
            <ac:spMk id="127" creationId="{DEE58F10-CF11-9D3A-646B-020750C48C93}"/>
          </ac:spMkLst>
        </pc:spChg>
        <pc:grpChg chg="add del mod">
          <ac:chgData name="Francisco Corella" userId="489df00013e770df" providerId="LiveId" clId="{41786E78-96EE-4225-880D-5119C700BD48}" dt="2023-07-10T19:14:08.058" v="1976"/>
          <ac:grpSpMkLst>
            <pc:docMk/>
            <pc:sldMk cId="2542153205" sldId="360"/>
            <ac:grpSpMk id="8" creationId="{17A21726-9B48-BFA9-AA03-54EF7D0804E1}"/>
          </ac:grpSpMkLst>
        </pc:grpChg>
        <pc:grpChg chg="del">
          <ac:chgData name="Francisco Corella" userId="489df00013e770df" providerId="LiveId" clId="{41786E78-96EE-4225-880D-5119C700BD48}" dt="2023-07-10T19:43:08.711" v="2176" actId="478"/>
          <ac:grpSpMkLst>
            <pc:docMk/>
            <pc:sldMk cId="2542153205" sldId="360"/>
            <ac:grpSpMk id="102" creationId="{38A6F058-0848-3E7E-CE0A-4A7B216C0B24}"/>
          </ac:grpSpMkLst>
        </pc:grpChg>
        <pc:cxnChg chg="add del">
          <ac:chgData name="Francisco Corella" userId="489df00013e770df" providerId="LiveId" clId="{41786E78-96EE-4225-880D-5119C700BD48}" dt="2023-07-10T21:35:01.520" v="3113" actId="478"/>
          <ac:cxnSpMkLst>
            <pc:docMk/>
            <pc:sldMk cId="2542153205" sldId="360"/>
            <ac:cxnSpMk id="82" creationId="{B454CFBA-91DB-F21B-47E7-014C312F81BC}"/>
          </ac:cxnSpMkLst>
        </pc:cxnChg>
        <pc:cxnChg chg="add del mod">
          <ac:chgData name="Francisco Corella" userId="489df00013e770df" providerId="LiveId" clId="{41786E78-96EE-4225-880D-5119C700BD48}" dt="2023-07-10T21:35:02.666" v="3114" actId="478"/>
          <ac:cxnSpMkLst>
            <pc:docMk/>
            <pc:sldMk cId="2542153205" sldId="360"/>
            <ac:cxnSpMk id="85" creationId="{3D65055E-DF9C-2544-9BA1-39F822F9820B}"/>
          </ac:cxnSpMkLst>
        </pc:cxnChg>
        <pc:cxnChg chg="mod">
          <ac:chgData name="Francisco Corella" userId="489df00013e770df" providerId="LiveId" clId="{41786E78-96EE-4225-880D-5119C700BD48}" dt="2023-07-10T21:35:03.429" v="3115" actId="196"/>
          <ac:cxnSpMkLst>
            <pc:docMk/>
            <pc:sldMk cId="2542153205" sldId="360"/>
            <ac:cxnSpMk id="125" creationId="{2DE0942F-81A2-F76D-CB76-2B3D77190D52}"/>
          </ac:cxnSpMkLst>
        </pc:cxnChg>
      </pc:sldChg>
      <pc:sldChg chg="addSp delSp modSp add mod">
        <pc:chgData name="Francisco Corella" userId="489df00013e770df" providerId="LiveId" clId="{41786E78-96EE-4225-880D-5119C700BD48}" dt="2023-07-11T23:40:22.385" v="5549" actId="20577"/>
        <pc:sldMkLst>
          <pc:docMk/>
          <pc:sldMk cId="3277768361" sldId="361"/>
        </pc:sldMkLst>
        <pc:spChg chg="del">
          <ac:chgData name="Francisco Corella" userId="489df00013e770df" providerId="LiveId" clId="{41786E78-96EE-4225-880D-5119C700BD48}" dt="2023-07-10T19:39:24.022" v="2166" actId="478"/>
          <ac:spMkLst>
            <pc:docMk/>
            <pc:sldMk cId="3277768361" sldId="361"/>
            <ac:spMk id="2" creationId="{36539E36-5E66-141B-5C1B-EEC1C1A68B26}"/>
          </ac:spMkLst>
        </pc:spChg>
        <pc:spChg chg="del mod">
          <ac:chgData name="Francisco Corella" userId="489df00013e770df" providerId="LiveId" clId="{41786E78-96EE-4225-880D-5119C700BD48}" dt="2023-07-10T19:39:24.022" v="2166" actId="478"/>
          <ac:spMkLst>
            <pc:docMk/>
            <pc:sldMk cId="3277768361" sldId="361"/>
            <ac:spMk id="3" creationId="{EA05919D-123E-8F99-72B7-072B279A66ED}"/>
          </ac:spMkLst>
        </pc:spChg>
        <pc:spChg chg="add del mod">
          <ac:chgData name="Francisco Corella" userId="489df00013e770df" providerId="LiveId" clId="{41786E78-96EE-4225-880D-5119C700BD48}" dt="2023-07-10T19:42:00.366" v="2171" actId="478"/>
          <ac:spMkLst>
            <pc:docMk/>
            <pc:sldMk cId="3277768361" sldId="361"/>
            <ac:spMk id="7" creationId="{5255DBDD-4227-3998-7930-69ED4C99C66F}"/>
          </ac:spMkLst>
        </pc:spChg>
        <pc:spChg chg="add del mod">
          <ac:chgData name="Francisco Corella" userId="489df00013e770df" providerId="LiveId" clId="{41786E78-96EE-4225-880D-5119C700BD48}" dt="2023-07-10T19:42:00.366" v="2171" actId="478"/>
          <ac:spMkLst>
            <pc:docMk/>
            <pc:sldMk cId="3277768361" sldId="361"/>
            <ac:spMk id="8" creationId="{6428D24E-F90D-8388-AC87-CDC261EE1827}"/>
          </ac:spMkLst>
        </pc:spChg>
        <pc:spChg chg="add del mod">
          <ac:chgData name="Francisco Corella" userId="489df00013e770df" providerId="LiveId" clId="{41786E78-96EE-4225-880D-5119C700BD48}" dt="2023-07-10T19:42:00.366" v="2171" actId="478"/>
          <ac:spMkLst>
            <pc:docMk/>
            <pc:sldMk cId="3277768361" sldId="361"/>
            <ac:spMk id="10" creationId="{E776D1FA-0EE5-7606-D750-E834D76B51B8}"/>
          </ac:spMkLst>
        </pc:spChg>
        <pc:spChg chg="add del mod">
          <ac:chgData name="Francisco Corella" userId="489df00013e770df" providerId="LiveId" clId="{41786E78-96EE-4225-880D-5119C700BD48}" dt="2023-07-10T19:42:00.366" v="2171" actId="478"/>
          <ac:spMkLst>
            <pc:docMk/>
            <pc:sldMk cId="3277768361" sldId="361"/>
            <ac:spMk id="11" creationId="{8E96F1EE-234F-EAB1-52D6-90E70B78B9EE}"/>
          </ac:spMkLst>
        </pc:spChg>
        <pc:spChg chg="add del mod">
          <ac:chgData name="Francisco Corella" userId="489df00013e770df" providerId="LiveId" clId="{41786E78-96EE-4225-880D-5119C700BD48}" dt="2023-07-10T19:42:00.366" v="2171" actId="478"/>
          <ac:spMkLst>
            <pc:docMk/>
            <pc:sldMk cId="3277768361" sldId="361"/>
            <ac:spMk id="14" creationId="{BC0E1B02-45B3-8197-1077-A1959DFA751A}"/>
          </ac:spMkLst>
        </pc:spChg>
        <pc:spChg chg="add del mod">
          <ac:chgData name="Francisco Corella" userId="489df00013e770df" providerId="LiveId" clId="{41786E78-96EE-4225-880D-5119C700BD48}" dt="2023-07-10T19:42:00.366" v="2171" actId="478"/>
          <ac:spMkLst>
            <pc:docMk/>
            <pc:sldMk cId="3277768361" sldId="361"/>
            <ac:spMk id="15" creationId="{D38A9F74-30FD-FDF7-85C2-F1424DA8E7B3}"/>
          </ac:spMkLst>
        </pc:spChg>
        <pc:spChg chg="add del mod">
          <ac:chgData name="Francisco Corella" userId="489df00013e770df" providerId="LiveId" clId="{41786E78-96EE-4225-880D-5119C700BD48}" dt="2023-07-10T19:42:00.366" v="2171" actId="478"/>
          <ac:spMkLst>
            <pc:docMk/>
            <pc:sldMk cId="3277768361" sldId="361"/>
            <ac:spMk id="16" creationId="{07B39988-692F-5CE1-E685-EFA002409E6E}"/>
          </ac:spMkLst>
        </pc:spChg>
        <pc:spChg chg="mod">
          <ac:chgData name="Francisco Corella" userId="489df00013e770df" providerId="LiveId" clId="{41786E78-96EE-4225-880D-5119C700BD48}" dt="2023-07-11T23:40:22.385" v="5549" actId="20577"/>
          <ac:spMkLst>
            <pc:docMk/>
            <pc:sldMk cId="3277768361" sldId="361"/>
            <ac:spMk id="36" creationId="{7AEA4971-D238-F317-421C-1B5C3DEC74CA}"/>
          </ac:spMkLst>
        </pc:spChg>
        <pc:spChg chg="add del mod">
          <ac:chgData name="Francisco Corella" userId="489df00013e770df" providerId="LiveId" clId="{41786E78-96EE-4225-880D-5119C700BD48}" dt="2023-07-10T19:42:00.366" v="2171" actId="478"/>
          <ac:spMkLst>
            <pc:docMk/>
            <pc:sldMk cId="3277768361" sldId="361"/>
            <ac:spMk id="45" creationId="{C425CD63-1145-447B-7FB0-B61CA2EEE80B}"/>
          </ac:spMkLst>
        </pc:spChg>
        <pc:spChg chg="add del mod">
          <ac:chgData name="Francisco Corella" userId="489df00013e770df" providerId="LiveId" clId="{41786E78-96EE-4225-880D-5119C700BD48}" dt="2023-07-10T19:42:00.366" v="2171" actId="478"/>
          <ac:spMkLst>
            <pc:docMk/>
            <pc:sldMk cId="3277768361" sldId="361"/>
            <ac:spMk id="46" creationId="{6C49F5D7-9400-5106-9A45-BA3766D26A45}"/>
          </ac:spMkLst>
        </pc:spChg>
        <pc:spChg chg="add del mod">
          <ac:chgData name="Francisco Corella" userId="489df00013e770df" providerId="LiveId" clId="{41786E78-96EE-4225-880D-5119C700BD48}" dt="2023-07-10T19:42:00.366" v="2171" actId="478"/>
          <ac:spMkLst>
            <pc:docMk/>
            <pc:sldMk cId="3277768361" sldId="361"/>
            <ac:spMk id="47" creationId="{9DD14BBD-449B-4D01-F8E5-ABDDE3F6E7B0}"/>
          </ac:spMkLst>
        </pc:spChg>
        <pc:spChg chg="del">
          <ac:chgData name="Francisco Corella" userId="489df00013e770df" providerId="LiveId" clId="{41786E78-96EE-4225-880D-5119C700BD48}" dt="2023-07-10T19:39:24.022" v="2166" actId="478"/>
          <ac:spMkLst>
            <pc:docMk/>
            <pc:sldMk cId="3277768361" sldId="361"/>
            <ac:spMk id="48" creationId="{BDD0DE03-B5F6-357E-703E-0C240C3DED8C}"/>
          </ac:spMkLst>
        </pc:spChg>
        <pc:spChg chg="add del mod">
          <ac:chgData name="Francisco Corella" userId="489df00013e770df" providerId="LiveId" clId="{41786E78-96EE-4225-880D-5119C700BD48}" dt="2023-07-10T19:42:00.366" v="2171" actId="478"/>
          <ac:spMkLst>
            <pc:docMk/>
            <pc:sldMk cId="3277768361" sldId="361"/>
            <ac:spMk id="49" creationId="{D1470378-EF6B-57C1-D76C-81E65C6D09E0}"/>
          </ac:spMkLst>
        </pc:spChg>
        <pc:spChg chg="del">
          <ac:chgData name="Francisco Corella" userId="489df00013e770df" providerId="LiveId" clId="{41786E78-96EE-4225-880D-5119C700BD48}" dt="2023-07-10T19:39:24.022" v="2166" actId="478"/>
          <ac:spMkLst>
            <pc:docMk/>
            <pc:sldMk cId="3277768361" sldId="361"/>
            <ac:spMk id="50" creationId="{BC6814D7-B253-E015-60B5-245F6BB1EFA5}"/>
          </ac:spMkLst>
        </pc:spChg>
        <pc:spChg chg="del">
          <ac:chgData name="Francisco Corella" userId="489df00013e770df" providerId="LiveId" clId="{41786E78-96EE-4225-880D-5119C700BD48}" dt="2023-07-10T19:39:24.022" v="2166" actId="478"/>
          <ac:spMkLst>
            <pc:docMk/>
            <pc:sldMk cId="3277768361" sldId="361"/>
            <ac:spMk id="51" creationId="{16AC0E86-8BBF-8DE4-0025-60F67EF438EE}"/>
          </ac:spMkLst>
        </pc:spChg>
        <pc:spChg chg="del">
          <ac:chgData name="Francisco Corella" userId="489df00013e770df" providerId="LiveId" clId="{41786E78-96EE-4225-880D-5119C700BD48}" dt="2023-07-10T19:39:24.022" v="2166" actId="478"/>
          <ac:spMkLst>
            <pc:docMk/>
            <pc:sldMk cId="3277768361" sldId="361"/>
            <ac:spMk id="52" creationId="{30A95043-2970-4182-3A49-3537077BCAD4}"/>
          </ac:spMkLst>
        </pc:spChg>
        <pc:spChg chg="del">
          <ac:chgData name="Francisco Corella" userId="489df00013e770df" providerId="LiveId" clId="{41786E78-96EE-4225-880D-5119C700BD48}" dt="2023-07-10T19:39:24.022" v="2166" actId="478"/>
          <ac:spMkLst>
            <pc:docMk/>
            <pc:sldMk cId="3277768361" sldId="361"/>
            <ac:spMk id="53" creationId="{00C290BC-1CEF-794B-6DAD-F57085A07EE4}"/>
          </ac:spMkLst>
        </pc:spChg>
        <pc:spChg chg="del">
          <ac:chgData name="Francisco Corella" userId="489df00013e770df" providerId="LiveId" clId="{41786E78-96EE-4225-880D-5119C700BD48}" dt="2023-07-10T19:39:24.022" v="2166" actId="478"/>
          <ac:spMkLst>
            <pc:docMk/>
            <pc:sldMk cId="3277768361" sldId="361"/>
            <ac:spMk id="54" creationId="{A1DA5260-125A-9860-925E-AC9E246F1AD7}"/>
          </ac:spMkLst>
        </pc:spChg>
        <pc:spChg chg="del">
          <ac:chgData name="Francisco Corella" userId="489df00013e770df" providerId="LiveId" clId="{41786E78-96EE-4225-880D-5119C700BD48}" dt="2023-07-10T19:39:24.022" v="2166" actId="478"/>
          <ac:spMkLst>
            <pc:docMk/>
            <pc:sldMk cId="3277768361" sldId="361"/>
            <ac:spMk id="55" creationId="{CBF095E0-89FD-70CD-3716-1D4B048E89BE}"/>
          </ac:spMkLst>
        </pc:spChg>
        <pc:spChg chg="add del mod">
          <ac:chgData name="Francisco Corella" userId="489df00013e770df" providerId="LiveId" clId="{41786E78-96EE-4225-880D-5119C700BD48}" dt="2023-07-10T19:42:00.366" v="2171" actId="478"/>
          <ac:spMkLst>
            <pc:docMk/>
            <pc:sldMk cId="3277768361" sldId="361"/>
            <ac:spMk id="56" creationId="{F4A551F2-6303-2C2B-F7B0-8171AB17B552}"/>
          </ac:spMkLst>
        </pc:spChg>
        <pc:spChg chg="del">
          <ac:chgData name="Francisco Corella" userId="489df00013e770df" providerId="LiveId" clId="{41786E78-96EE-4225-880D-5119C700BD48}" dt="2023-07-10T19:39:24.022" v="2166" actId="478"/>
          <ac:spMkLst>
            <pc:docMk/>
            <pc:sldMk cId="3277768361" sldId="361"/>
            <ac:spMk id="57" creationId="{30CCE2C7-EDF6-9079-866A-F0CA0C68A959}"/>
          </ac:spMkLst>
        </pc:spChg>
        <pc:spChg chg="add del mod">
          <ac:chgData name="Francisco Corella" userId="489df00013e770df" providerId="LiveId" clId="{41786E78-96EE-4225-880D-5119C700BD48}" dt="2023-07-10T19:42:00.366" v="2171" actId="478"/>
          <ac:spMkLst>
            <pc:docMk/>
            <pc:sldMk cId="3277768361" sldId="361"/>
            <ac:spMk id="58" creationId="{782663F1-BD53-A2ED-16B8-4FCD0CD7D76B}"/>
          </ac:spMkLst>
        </pc:spChg>
        <pc:spChg chg="del">
          <ac:chgData name="Francisco Corella" userId="489df00013e770df" providerId="LiveId" clId="{41786E78-96EE-4225-880D-5119C700BD48}" dt="2023-07-10T19:39:24.022" v="2166" actId="478"/>
          <ac:spMkLst>
            <pc:docMk/>
            <pc:sldMk cId="3277768361" sldId="361"/>
            <ac:spMk id="59" creationId="{8ACD799A-57AF-52C4-0F9D-EE9321FE059A}"/>
          </ac:spMkLst>
        </pc:spChg>
        <pc:spChg chg="del">
          <ac:chgData name="Francisco Corella" userId="489df00013e770df" providerId="LiveId" clId="{41786E78-96EE-4225-880D-5119C700BD48}" dt="2023-07-10T19:39:24.022" v="2166" actId="478"/>
          <ac:spMkLst>
            <pc:docMk/>
            <pc:sldMk cId="3277768361" sldId="361"/>
            <ac:spMk id="60" creationId="{95D7B109-103C-713C-8A0D-FD07D2BBA1ED}"/>
          </ac:spMkLst>
        </pc:spChg>
        <pc:spChg chg="del">
          <ac:chgData name="Francisco Corella" userId="489df00013e770df" providerId="LiveId" clId="{41786E78-96EE-4225-880D-5119C700BD48}" dt="2023-07-10T19:39:24.022" v="2166" actId="478"/>
          <ac:spMkLst>
            <pc:docMk/>
            <pc:sldMk cId="3277768361" sldId="361"/>
            <ac:spMk id="61" creationId="{8BD0C901-7065-2137-44DE-2BA873A3E0E5}"/>
          </ac:spMkLst>
        </pc:spChg>
        <pc:spChg chg="del">
          <ac:chgData name="Francisco Corella" userId="489df00013e770df" providerId="LiveId" clId="{41786E78-96EE-4225-880D-5119C700BD48}" dt="2023-07-10T19:39:24.022" v="2166" actId="478"/>
          <ac:spMkLst>
            <pc:docMk/>
            <pc:sldMk cId="3277768361" sldId="361"/>
            <ac:spMk id="62" creationId="{93AEB03D-0C15-0ECF-D0F5-DB2430E25407}"/>
          </ac:spMkLst>
        </pc:spChg>
        <pc:spChg chg="del">
          <ac:chgData name="Francisco Corella" userId="489df00013e770df" providerId="LiveId" clId="{41786E78-96EE-4225-880D-5119C700BD48}" dt="2023-07-10T19:39:24.022" v="2166" actId="478"/>
          <ac:spMkLst>
            <pc:docMk/>
            <pc:sldMk cId="3277768361" sldId="361"/>
            <ac:spMk id="63" creationId="{CBB4D3B1-A85B-E1D9-1114-7219048F1292}"/>
          </ac:spMkLst>
        </pc:spChg>
        <pc:spChg chg="add del mod">
          <ac:chgData name="Francisco Corella" userId="489df00013e770df" providerId="LiveId" clId="{41786E78-96EE-4225-880D-5119C700BD48}" dt="2023-07-10T19:42:00.366" v="2171" actId="478"/>
          <ac:spMkLst>
            <pc:docMk/>
            <pc:sldMk cId="3277768361" sldId="361"/>
            <ac:spMk id="64" creationId="{EB1BCEC9-B4D8-7BF1-A076-3B2D38308331}"/>
          </ac:spMkLst>
        </pc:spChg>
        <pc:spChg chg="del">
          <ac:chgData name="Francisco Corella" userId="489df00013e770df" providerId="LiveId" clId="{41786E78-96EE-4225-880D-5119C700BD48}" dt="2023-07-10T19:39:24.022" v="2166" actId="478"/>
          <ac:spMkLst>
            <pc:docMk/>
            <pc:sldMk cId="3277768361" sldId="361"/>
            <ac:spMk id="65" creationId="{809E8348-9FBD-0546-390C-E27CC7A64B75}"/>
          </ac:spMkLst>
        </pc:spChg>
        <pc:spChg chg="add del mod">
          <ac:chgData name="Francisco Corella" userId="489df00013e770df" providerId="LiveId" clId="{41786E78-96EE-4225-880D-5119C700BD48}" dt="2023-07-10T19:42:00.366" v="2171" actId="478"/>
          <ac:spMkLst>
            <pc:docMk/>
            <pc:sldMk cId="3277768361" sldId="361"/>
            <ac:spMk id="66" creationId="{A5BD6C1A-4072-EF85-1E68-C1288F7AD204}"/>
          </ac:spMkLst>
        </pc:spChg>
        <pc:spChg chg="add del mod">
          <ac:chgData name="Francisco Corella" userId="489df00013e770df" providerId="LiveId" clId="{41786E78-96EE-4225-880D-5119C700BD48}" dt="2023-07-10T19:42:00.366" v="2171" actId="478"/>
          <ac:spMkLst>
            <pc:docMk/>
            <pc:sldMk cId="3277768361" sldId="361"/>
            <ac:spMk id="69" creationId="{5A79E82E-CB5D-33D9-1744-EE5F366CD1CA}"/>
          </ac:spMkLst>
        </pc:spChg>
        <pc:spChg chg="add del mod">
          <ac:chgData name="Francisco Corella" userId="489df00013e770df" providerId="LiveId" clId="{41786E78-96EE-4225-880D-5119C700BD48}" dt="2023-07-10T19:42:00.366" v="2171" actId="478"/>
          <ac:spMkLst>
            <pc:docMk/>
            <pc:sldMk cId="3277768361" sldId="361"/>
            <ac:spMk id="70" creationId="{75CB5E85-00D3-841E-7AAB-B635CB14836B}"/>
          </ac:spMkLst>
        </pc:spChg>
        <pc:spChg chg="add mod">
          <ac:chgData name="Francisco Corella" userId="489df00013e770df" providerId="LiveId" clId="{41786E78-96EE-4225-880D-5119C700BD48}" dt="2023-07-10T19:42:14.978" v="2174" actId="1036"/>
          <ac:spMkLst>
            <pc:docMk/>
            <pc:sldMk cId="3277768361" sldId="361"/>
            <ac:spMk id="71" creationId="{4ABF4344-D8D7-8F27-E0C9-4A13F5D45BD7}"/>
          </ac:spMkLst>
        </pc:spChg>
        <pc:spChg chg="add mod">
          <ac:chgData name="Francisco Corella" userId="489df00013e770df" providerId="LiveId" clId="{41786E78-96EE-4225-880D-5119C700BD48}" dt="2023-07-10T19:42:14.978" v="2174" actId="1036"/>
          <ac:spMkLst>
            <pc:docMk/>
            <pc:sldMk cId="3277768361" sldId="361"/>
            <ac:spMk id="73" creationId="{D98088CD-8540-C786-6FBF-EB1916BBBD97}"/>
          </ac:spMkLst>
        </pc:spChg>
        <pc:spChg chg="add mod">
          <ac:chgData name="Francisco Corella" userId="489df00013e770df" providerId="LiveId" clId="{41786E78-96EE-4225-880D-5119C700BD48}" dt="2023-07-10T20:13:59.943" v="2388" actId="14100"/>
          <ac:spMkLst>
            <pc:docMk/>
            <pc:sldMk cId="3277768361" sldId="361"/>
            <ac:spMk id="76" creationId="{D4FAEA4E-6C66-169F-4E30-AB7C67AC5E55}"/>
          </ac:spMkLst>
        </pc:spChg>
        <pc:spChg chg="del">
          <ac:chgData name="Francisco Corella" userId="489df00013e770df" providerId="LiveId" clId="{41786E78-96EE-4225-880D-5119C700BD48}" dt="2023-07-10T19:39:24.022" v="2166" actId="478"/>
          <ac:spMkLst>
            <pc:docMk/>
            <pc:sldMk cId="3277768361" sldId="361"/>
            <ac:spMk id="98" creationId="{B616E509-765F-6255-0FE0-CC959A4C2ECD}"/>
          </ac:spMkLst>
        </pc:spChg>
        <pc:spChg chg="del">
          <ac:chgData name="Francisco Corella" userId="489df00013e770df" providerId="LiveId" clId="{41786E78-96EE-4225-880D-5119C700BD48}" dt="2023-07-10T19:39:24.022" v="2166" actId="478"/>
          <ac:spMkLst>
            <pc:docMk/>
            <pc:sldMk cId="3277768361" sldId="361"/>
            <ac:spMk id="99" creationId="{8F69E5AC-3E48-1309-9629-558756618720}"/>
          </ac:spMkLst>
        </pc:spChg>
        <pc:spChg chg="del">
          <ac:chgData name="Francisco Corella" userId="489df00013e770df" providerId="LiveId" clId="{41786E78-96EE-4225-880D-5119C700BD48}" dt="2023-07-10T19:39:24.022" v="2166" actId="478"/>
          <ac:spMkLst>
            <pc:docMk/>
            <pc:sldMk cId="3277768361" sldId="361"/>
            <ac:spMk id="100" creationId="{1D04D539-0EFC-56B9-54A8-C661F1C3C6D5}"/>
          </ac:spMkLst>
        </pc:spChg>
        <pc:spChg chg="del">
          <ac:chgData name="Francisco Corella" userId="489df00013e770df" providerId="LiveId" clId="{41786E78-96EE-4225-880D-5119C700BD48}" dt="2023-07-10T19:39:24.022" v="2166" actId="478"/>
          <ac:spMkLst>
            <pc:docMk/>
            <pc:sldMk cId="3277768361" sldId="361"/>
            <ac:spMk id="101" creationId="{03B14799-BE77-D662-58F5-6A2E7A8C65C9}"/>
          </ac:spMkLst>
        </pc:spChg>
        <pc:spChg chg="del">
          <ac:chgData name="Francisco Corella" userId="489df00013e770df" providerId="LiveId" clId="{41786E78-96EE-4225-880D-5119C700BD48}" dt="2023-07-10T19:39:24.022" v="2166" actId="478"/>
          <ac:spMkLst>
            <pc:docMk/>
            <pc:sldMk cId="3277768361" sldId="361"/>
            <ac:spMk id="109" creationId="{37925B7E-09E7-26E5-31EB-F956F7CF8C51}"/>
          </ac:spMkLst>
        </pc:spChg>
        <pc:spChg chg="del">
          <ac:chgData name="Francisco Corella" userId="489df00013e770df" providerId="LiveId" clId="{41786E78-96EE-4225-880D-5119C700BD48}" dt="2023-07-10T19:39:24.022" v="2166" actId="478"/>
          <ac:spMkLst>
            <pc:docMk/>
            <pc:sldMk cId="3277768361" sldId="361"/>
            <ac:spMk id="110" creationId="{1A7D1D28-981B-7D93-0E89-E59E35196CD5}"/>
          </ac:spMkLst>
        </pc:spChg>
        <pc:spChg chg="del">
          <ac:chgData name="Francisco Corella" userId="489df00013e770df" providerId="LiveId" clId="{41786E78-96EE-4225-880D-5119C700BD48}" dt="2023-07-10T19:39:24.022" v="2166" actId="478"/>
          <ac:spMkLst>
            <pc:docMk/>
            <pc:sldMk cId="3277768361" sldId="361"/>
            <ac:spMk id="111" creationId="{58219FB3-4B75-A3AE-1A8E-D57F3ADB6788}"/>
          </ac:spMkLst>
        </pc:spChg>
        <pc:spChg chg="del">
          <ac:chgData name="Francisco Corella" userId="489df00013e770df" providerId="LiveId" clId="{41786E78-96EE-4225-880D-5119C700BD48}" dt="2023-07-10T19:39:24.022" v="2166" actId="478"/>
          <ac:spMkLst>
            <pc:docMk/>
            <pc:sldMk cId="3277768361" sldId="361"/>
            <ac:spMk id="112" creationId="{9C0AE383-3F2B-7798-4EDF-6209EB1A39D4}"/>
          </ac:spMkLst>
        </pc:spChg>
        <pc:spChg chg="del">
          <ac:chgData name="Francisco Corella" userId="489df00013e770df" providerId="LiveId" clId="{41786E78-96EE-4225-880D-5119C700BD48}" dt="2023-07-10T19:39:24.022" v="2166" actId="478"/>
          <ac:spMkLst>
            <pc:docMk/>
            <pc:sldMk cId="3277768361" sldId="361"/>
            <ac:spMk id="113" creationId="{76C07CFD-D5A7-79B8-B1F9-6E4AF99B151E}"/>
          </ac:spMkLst>
        </pc:spChg>
        <pc:spChg chg="del">
          <ac:chgData name="Francisco Corella" userId="489df00013e770df" providerId="LiveId" clId="{41786E78-96EE-4225-880D-5119C700BD48}" dt="2023-07-10T19:39:24.022" v="2166" actId="478"/>
          <ac:spMkLst>
            <pc:docMk/>
            <pc:sldMk cId="3277768361" sldId="361"/>
            <ac:spMk id="114" creationId="{05946C53-3CFA-CFA8-C96C-DA833CC36824}"/>
          </ac:spMkLst>
        </pc:spChg>
        <pc:grpChg chg="del">
          <ac:chgData name="Francisco Corella" userId="489df00013e770df" providerId="LiveId" clId="{41786E78-96EE-4225-880D-5119C700BD48}" dt="2023-07-10T19:39:24.022" v="2166" actId="478"/>
          <ac:grpSpMkLst>
            <pc:docMk/>
            <pc:sldMk cId="3277768361" sldId="361"/>
            <ac:grpSpMk id="102" creationId="{38A6F058-0848-3E7E-CE0A-4A7B216C0B24}"/>
          </ac:grpSpMkLst>
        </pc:grpChg>
      </pc:sldChg>
      <pc:sldChg chg="add">
        <pc:chgData name="Francisco Corella" userId="489df00013e770df" providerId="LiveId" clId="{41786E78-96EE-4225-880D-5119C700BD48}" dt="2023-07-10T18:23:41.623" v="1777"/>
        <pc:sldMkLst>
          <pc:docMk/>
          <pc:sldMk cId="799563853" sldId="362"/>
        </pc:sldMkLst>
      </pc:sldChg>
      <pc:sldChg chg="addSp delSp modSp add mod">
        <pc:chgData name="Francisco Corella" userId="489df00013e770df" providerId="LiveId" clId="{41786E78-96EE-4225-880D-5119C700BD48}" dt="2023-07-12T03:31:18.766" v="5678"/>
        <pc:sldMkLst>
          <pc:docMk/>
          <pc:sldMk cId="3423663659" sldId="363"/>
        </pc:sldMkLst>
        <pc:spChg chg="del">
          <ac:chgData name="Francisco Corella" userId="489df00013e770df" providerId="LiveId" clId="{41786E78-96EE-4225-880D-5119C700BD48}" dt="2023-07-10T19:39:06.068" v="2164" actId="478"/>
          <ac:spMkLst>
            <pc:docMk/>
            <pc:sldMk cId="3423663659" sldId="363"/>
            <ac:spMk id="2" creationId="{48246D0F-781E-0E9D-D488-6C8CB317B2E9}"/>
          </ac:spMkLst>
        </pc:spChg>
        <pc:spChg chg="del">
          <ac:chgData name="Francisco Corella" userId="489df00013e770df" providerId="LiveId" clId="{41786E78-96EE-4225-880D-5119C700BD48}" dt="2023-07-10T19:39:06.068" v="2164" actId="478"/>
          <ac:spMkLst>
            <pc:docMk/>
            <pc:sldMk cId="3423663659" sldId="363"/>
            <ac:spMk id="3" creationId="{E0A360E3-8D05-215E-F8E0-3B1BE9A83442}"/>
          </ac:spMkLst>
        </pc:spChg>
        <pc:spChg chg="add mod">
          <ac:chgData name="Francisco Corella" userId="489df00013e770df" providerId="LiveId" clId="{41786E78-96EE-4225-880D-5119C700BD48}" dt="2023-07-10T19:39:07.163" v="2165"/>
          <ac:spMkLst>
            <pc:docMk/>
            <pc:sldMk cId="3423663659" sldId="363"/>
            <ac:spMk id="4" creationId="{3419A6C2-1E2F-D727-870A-3CF153146664}"/>
          </ac:spMkLst>
        </pc:spChg>
        <pc:spChg chg="add mod">
          <ac:chgData name="Francisco Corella" userId="489df00013e770df" providerId="LiveId" clId="{41786E78-96EE-4225-880D-5119C700BD48}" dt="2023-07-10T19:39:07.163" v="2165"/>
          <ac:spMkLst>
            <pc:docMk/>
            <pc:sldMk cId="3423663659" sldId="363"/>
            <ac:spMk id="5" creationId="{1BEE2710-5368-7004-940C-538C744C27AC}"/>
          </ac:spMkLst>
        </pc:spChg>
        <pc:spChg chg="del">
          <ac:chgData name="Francisco Corella" userId="489df00013e770df" providerId="LiveId" clId="{41786E78-96EE-4225-880D-5119C700BD48}" dt="2023-07-10T19:39:06.068" v="2164" actId="478"/>
          <ac:spMkLst>
            <pc:docMk/>
            <pc:sldMk cId="3423663659" sldId="363"/>
            <ac:spMk id="6" creationId="{A19F9E51-F9F2-C5F2-27D0-A21915E2BFC4}"/>
          </ac:spMkLst>
        </pc:spChg>
        <pc:spChg chg="add mod">
          <ac:chgData name="Francisco Corella" userId="489df00013e770df" providerId="LiveId" clId="{41786E78-96EE-4225-880D-5119C700BD48}" dt="2023-07-10T19:39:07.163" v="2165"/>
          <ac:spMkLst>
            <pc:docMk/>
            <pc:sldMk cId="3423663659" sldId="363"/>
            <ac:spMk id="8" creationId="{2684A2DF-4E96-AEB2-64FA-2B5160F12ED1}"/>
          </ac:spMkLst>
        </pc:spChg>
        <pc:spChg chg="del">
          <ac:chgData name="Francisco Corella" userId="489df00013e770df" providerId="LiveId" clId="{41786E78-96EE-4225-880D-5119C700BD48}" dt="2023-07-10T19:39:06.068" v="2164" actId="478"/>
          <ac:spMkLst>
            <pc:docMk/>
            <pc:sldMk cId="3423663659" sldId="363"/>
            <ac:spMk id="9" creationId="{7ADF12E2-8755-F332-4DDF-68C77C1A44DF}"/>
          </ac:spMkLst>
        </pc:spChg>
        <pc:spChg chg="add mod">
          <ac:chgData name="Francisco Corella" userId="489df00013e770df" providerId="LiveId" clId="{41786E78-96EE-4225-880D-5119C700BD48}" dt="2023-07-10T19:39:07.163" v="2165"/>
          <ac:spMkLst>
            <pc:docMk/>
            <pc:sldMk cId="3423663659" sldId="363"/>
            <ac:spMk id="11" creationId="{D9478464-57FD-E359-CA9A-2E7053089B49}"/>
          </ac:spMkLst>
        </pc:spChg>
        <pc:spChg chg="add mod">
          <ac:chgData name="Francisco Corella" userId="489df00013e770df" providerId="LiveId" clId="{41786E78-96EE-4225-880D-5119C700BD48}" dt="2023-07-10T19:39:07.163" v="2165"/>
          <ac:spMkLst>
            <pc:docMk/>
            <pc:sldMk cId="3423663659" sldId="363"/>
            <ac:spMk id="13" creationId="{24644C3D-841A-10BD-56F4-02AD9856BFB3}"/>
          </ac:spMkLst>
        </pc:spChg>
        <pc:spChg chg="add mod">
          <ac:chgData name="Francisco Corella" userId="489df00013e770df" providerId="LiveId" clId="{41786E78-96EE-4225-880D-5119C700BD48}" dt="2023-07-10T19:39:07.163" v="2165"/>
          <ac:spMkLst>
            <pc:docMk/>
            <pc:sldMk cId="3423663659" sldId="363"/>
            <ac:spMk id="14" creationId="{A2F985B2-91DB-8950-23C6-A7429EAB551C}"/>
          </ac:spMkLst>
        </pc:spChg>
        <pc:spChg chg="add mod">
          <ac:chgData name="Francisco Corella" userId="489df00013e770df" providerId="LiveId" clId="{41786E78-96EE-4225-880D-5119C700BD48}" dt="2023-07-10T19:39:07.163" v="2165"/>
          <ac:spMkLst>
            <pc:docMk/>
            <pc:sldMk cId="3423663659" sldId="363"/>
            <ac:spMk id="19" creationId="{A65FF292-8BAF-14BA-0E15-5B874C35B159}"/>
          </ac:spMkLst>
        </pc:spChg>
        <pc:spChg chg="add mod">
          <ac:chgData name="Francisco Corella" userId="489df00013e770df" providerId="LiveId" clId="{41786E78-96EE-4225-880D-5119C700BD48}" dt="2023-07-10T19:39:07.163" v="2165"/>
          <ac:spMkLst>
            <pc:docMk/>
            <pc:sldMk cId="3423663659" sldId="363"/>
            <ac:spMk id="25" creationId="{3FB415F5-B44A-5796-7A26-D4C44E9E745F}"/>
          </ac:spMkLst>
        </pc:spChg>
        <pc:spChg chg="add mod">
          <ac:chgData name="Francisco Corella" userId="489df00013e770df" providerId="LiveId" clId="{41786E78-96EE-4225-880D-5119C700BD48}" dt="2023-07-10T19:39:07.163" v="2165"/>
          <ac:spMkLst>
            <pc:docMk/>
            <pc:sldMk cId="3423663659" sldId="363"/>
            <ac:spMk id="26" creationId="{097A6794-285D-32D1-4691-CC8BB53D2C87}"/>
          </ac:spMkLst>
        </pc:spChg>
        <pc:spChg chg="add mod">
          <ac:chgData name="Francisco Corella" userId="489df00013e770df" providerId="LiveId" clId="{41786E78-96EE-4225-880D-5119C700BD48}" dt="2023-07-10T19:39:07.163" v="2165"/>
          <ac:spMkLst>
            <pc:docMk/>
            <pc:sldMk cId="3423663659" sldId="363"/>
            <ac:spMk id="27" creationId="{75E360F9-9914-1100-BF15-D9F5CCF4BC79}"/>
          </ac:spMkLst>
        </pc:spChg>
        <pc:spChg chg="add mod">
          <ac:chgData name="Francisco Corella" userId="489df00013e770df" providerId="LiveId" clId="{41786E78-96EE-4225-880D-5119C700BD48}" dt="2023-07-10T19:39:07.163" v="2165"/>
          <ac:spMkLst>
            <pc:docMk/>
            <pc:sldMk cId="3423663659" sldId="363"/>
            <ac:spMk id="28" creationId="{6BDDC4AB-F366-485A-347C-877DFCCC7F50}"/>
          </ac:spMkLst>
        </pc:spChg>
        <pc:spChg chg="add mod">
          <ac:chgData name="Francisco Corella" userId="489df00013e770df" providerId="LiveId" clId="{41786E78-96EE-4225-880D-5119C700BD48}" dt="2023-07-10T22:03:25.428" v="3599" actId="20577"/>
          <ac:spMkLst>
            <pc:docMk/>
            <pc:sldMk cId="3423663659" sldId="363"/>
            <ac:spMk id="29" creationId="{D45579D0-C738-9E70-D637-248D471B5893}"/>
          </ac:spMkLst>
        </pc:spChg>
        <pc:spChg chg="add mod">
          <ac:chgData name="Francisco Corella" userId="489df00013e770df" providerId="LiveId" clId="{41786E78-96EE-4225-880D-5119C700BD48}" dt="2023-07-10T19:39:07.163" v="2165"/>
          <ac:spMkLst>
            <pc:docMk/>
            <pc:sldMk cId="3423663659" sldId="363"/>
            <ac:spMk id="31" creationId="{496DD746-7699-B96C-C5E4-86C978AECDE1}"/>
          </ac:spMkLst>
        </pc:spChg>
        <pc:spChg chg="add mod">
          <ac:chgData name="Francisco Corella" userId="489df00013e770df" providerId="LiveId" clId="{41786E78-96EE-4225-880D-5119C700BD48}" dt="2023-07-12T03:31:18.766" v="5678"/>
          <ac:spMkLst>
            <pc:docMk/>
            <pc:sldMk cId="3423663659" sldId="363"/>
            <ac:spMk id="32" creationId="{FDED5958-C97E-27D2-D343-F781F73F1E1F}"/>
          </ac:spMkLst>
        </pc:spChg>
        <pc:spChg chg="add mod">
          <ac:chgData name="Francisco Corella" userId="489df00013e770df" providerId="LiveId" clId="{41786E78-96EE-4225-880D-5119C700BD48}" dt="2023-07-10T19:39:07.163" v="2165"/>
          <ac:spMkLst>
            <pc:docMk/>
            <pc:sldMk cId="3423663659" sldId="363"/>
            <ac:spMk id="33" creationId="{FD837349-22C0-7E0C-2D7F-2634D26FB7AE}"/>
          </ac:spMkLst>
        </pc:spChg>
        <pc:spChg chg="add mod">
          <ac:chgData name="Francisco Corella" userId="489df00013e770df" providerId="LiveId" clId="{41786E78-96EE-4225-880D-5119C700BD48}" dt="2023-07-10T19:39:07.163" v="2165"/>
          <ac:spMkLst>
            <pc:docMk/>
            <pc:sldMk cId="3423663659" sldId="363"/>
            <ac:spMk id="38" creationId="{6B6F2BBC-4BC5-D4C4-027A-782DBC516B28}"/>
          </ac:spMkLst>
        </pc:spChg>
        <pc:spChg chg="add mod">
          <ac:chgData name="Francisco Corella" userId="489df00013e770df" providerId="LiveId" clId="{41786E78-96EE-4225-880D-5119C700BD48}" dt="2023-07-10T19:39:07.163" v="2165"/>
          <ac:spMkLst>
            <pc:docMk/>
            <pc:sldMk cId="3423663659" sldId="363"/>
            <ac:spMk id="40" creationId="{5FBDC971-E3E2-0796-7FF5-9BDA73E96018}"/>
          </ac:spMkLst>
        </pc:spChg>
        <pc:spChg chg="add mod">
          <ac:chgData name="Francisco Corella" userId="489df00013e770df" providerId="LiveId" clId="{41786E78-96EE-4225-880D-5119C700BD48}" dt="2023-07-10T19:40:32.297" v="2170" actId="14100"/>
          <ac:spMkLst>
            <pc:docMk/>
            <pc:sldMk cId="3423663659" sldId="363"/>
            <ac:spMk id="41" creationId="{4E2EAED6-A694-9204-A35A-D4AE9C59551D}"/>
          </ac:spMkLst>
        </pc:spChg>
        <pc:spChg chg="del">
          <ac:chgData name="Francisco Corella" userId="489df00013e770df" providerId="LiveId" clId="{41786E78-96EE-4225-880D-5119C700BD48}" dt="2023-07-10T19:39:06.068" v="2164" actId="478"/>
          <ac:spMkLst>
            <pc:docMk/>
            <pc:sldMk cId="3423663659" sldId="363"/>
            <ac:spMk id="47" creationId="{203657F6-64AA-4229-D884-D50933560CFE}"/>
          </ac:spMkLst>
        </pc:spChg>
        <pc:spChg chg="del">
          <ac:chgData name="Francisco Corella" userId="489df00013e770df" providerId="LiveId" clId="{41786E78-96EE-4225-880D-5119C700BD48}" dt="2023-07-10T19:39:06.068" v="2164" actId="478"/>
          <ac:spMkLst>
            <pc:docMk/>
            <pc:sldMk cId="3423663659" sldId="363"/>
            <ac:spMk id="48" creationId="{AC398878-A82D-9644-B229-95C60C02380F}"/>
          </ac:spMkLst>
        </pc:spChg>
        <pc:spChg chg="del">
          <ac:chgData name="Francisco Corella" userId="489df00013e770df" providerId="LiveId" clId="{41786E78-96EE-4225-880D-5119C700BD48}" dt="2023-07-10T19:39:06.068" v="2164" actId="478"/>
          <ac:spMkLst>
            <pc:docMk/>
            <pc:sldMk cId="3423663659" sldId="363"/>
            <ac:spMk id="49" creationId="{D980E4C2-7BA8-9D43-AB98-1C832E791781}"/>
          </ac:spMkLst>
        </pc:spChg>
        <pc:spChg chg="del">
          <ac:chgData name="Francisco Corella" userId="489df00013e770df" providerId="LiveId" clId="{41786E78-96EE-4225-880D-5119C700BD48}" dt="2023-07-10T19:39:06.068" v="2164" actId="478"/>
          <ac:spMkLst>
            <pc:docMk/>
            <pc:sldMk cId="3423663659" sldId="363"/>
            <ac:spMk id="50" creationId="{5AA5CD07-432D-9593-2239-25E505DB9A05}"/>
          </ac:spMkLst>
        </pc:spChg>
        <pc:spChg chg="del">
          <ac:chgData name="Francisco Corella" userId="489df00013e770df" providerId="LiveId" clId="{41786E78-96EE-4225-880D-5119C700BD48}" dt="2023-07-10T19:39:06.068" v="2164" actId="478"/>
          <ac:spMkLst>
            <pc:docMk/>
            <pc:sldMk cId="3423663659" sldId="363"/>
            <ac:spMk id="51" creationId="{FE9C738C-B6A4-5559-7EA5-F9ABDA3E8374}"/>
          </ac:spMkLst>
        </pc:spChg>
        <pc:spChg chg="del">
          <ac:chgData name="Francisco Corella" userId="489df00013e770df" providerId="LiveId" clId="{41786E78-96EE-4225-880D-5119C700BD48}" dt="2023-07-10T19:39:06.068" v="2164" actId="478"/>
          <ac:spMkLst>
            <pc:docMk/>
            <pc:sldMk cId="3423663659" sldId="363"/>
            <ac:spMk id="52" creationId="{C7768C58-D7DB-B558-C091-D3A40C1E7D49}"/>
          </ac:spMkLst>
        </pc:spChg>
        <pc:spChg chg="del">
          <ac:chgData name="Francisco Corella" userId="489df00013e770df" providerId="LiveId" clId="{41786E78-96EE-4225-880D-5119C700BD48}" dt="2023-07-10T19:39:06.068" v="2164" actId="478"/>
          <ac:spMkLst>
            <pc:docMk/>
            <pc:sldMk cId="3423663659" sldId="363"/>
            <ac:spMk id="53" creationId="{A02814B3-1BB3-A088-6539-1820144CCA56}"/>
          </ac:spMkLst>
        </pc:spChg>
        <pc:spChg chg="del">
          <ac:chgData name="Francisco Corella" userId="489df00013e770df" providerId="LiveId" clId="{41786E78-96EE-4225-880D-5119C700BD48}" dt="2023-07-10T19:39:06.068" v="2164" actId="478"/>
          <ac:spMkLst>
            <pc:docMk/>
            <pc:sldMk cId="3423663659" sldId="363"/>
            <ac:spMk id="54" creationId="{84DA0BC2-FF66-E0C6-2DCF-634A43E7CAD5}"/>
          </ac:spMkLst>
        </pc:spChg>
        <pc:spChg chg="del">
          <ac:chgData name="Francisco Corella" userId="489df00013e770df" providerId="LiveId" clId="{41786E78-96EE-4225-880D-5119C700BD48}" dt="2023-07-10T19:39:06.068" v="2164" actId="478"/>
          <ac:spMkLst>
            <pc:docMk/>
            <pc:sldMk cId="3423663659" sldId="363"/>
            <ac:spMk id="55" creationId="{7183DA0C-4682-E0C9-D628-E497F3B78CE9}"/>
          </ac:spMkLst>
        </pc:spChg>
        <pc:spChg chg="del">
          <ac:chgData name="Francisco Corella" userId="489df00013e770df" providerId="LiveId" clId="{41786E78-96EE-4225-880D-5119C700BD48}" dt="2023-07-10T19:39:06.068" v="2164" actId="478"/>
          <ac:spMkLst>
            <pc:docMk/>
            <pc:sldMk cId="3423663659" sldId="363"/>
            <ac:spMk id="58" creationId="{66C3E430-FC59-6802-D60B-DCA2DD8AF58E}"/>
          </ac:spMkLst>
        </pc:spChg>
        <pc:spChg chg="del">
          <ac:chgData name="Francisco Corella" userId="489df00013e770df" providerId="LiveId" clId="{41786E78-96EE-4225-880D-5119C700BD48}" dt="2023-07-10T19:39:06.068" v="2164" actId="478"/>
          <ac:spMkLst>
            <pc:docMk/>
            <pc:sldMk cId="3423663659" sldId="363"/>
            <ac:spMk id="59" creationId="{E1AD84B5-7652-FE09-0601-BF64C0631F23}"/>
          </ac:spMkLst>
        </pc:spChg>
        <pc:spChg chg="del">
          <ac:chgData name="Francisco Corella" userId="489df00013e770df" providerId="LiveId" clId="{41786E78-96EE-4225-880D-5119C700BD48}" dt="2023-07-10T19:39:06.068" v="2164" actId="478"/>
          <ac:spMkLst>
            <pc:docMk/>
            <pc:sldMk cId="3423663659" sldId="363"/>
            <ac:spMk id="60" creationId="{7E6E3C99-DB01-36E1-A922-5D5BD1891996}"/>
          </ac:spMkLst>
        </pc:spChg>
        <pc:spChg chg="del">
          <ac:chgData name="Francisco Corella" userId="489df00013e770df" providerId="LiveId" clId="{41786E78-96EE-4225-880D-5119C700BD48}" dt="2023-07-10T19:39:06.068" v="2164" actId="478"/>
          <ac:spMkLst>
            <pc:docMk/>
            <pc:sldMk cId="3423663659" sldId="363"/>
            <ac:spMk id="61" creationId="{A5C13DD7-8FAF-B9B1-D80E-9BB360D195D2}"/>
          </ac:spMkLst>
        </pc:spChg>
        <pc:spChg chg="del">
          <ac:chgData name="Francisco Corella" userId="489df00013e770df" providerId="LiveId" clId="{41786E78-96EE-4225-880D-5119C700BD48}" dt="2023-07-10T19:39:06.068" v="2164" actId="478"/>
          <ac:spMkLst>
            <pc:docMk/>
            <pc:sldMk cId="3423663659" sldId="363"/>
            <ac:spMk id="62" creationId="{280E3B67-7A1C-1BB8-6456-A813D1A9504D}"/>
          </ac:spMkLst>
        </pc:spChg>
        <pc:spChg chg="del">
          <ac:chgData name="Francisco Corella" userId="489df00013e770df" providerId="LiveId" clId="{41786E78-96EE-4225-880D-5119C700BD48}" dt="2023-07-10T19:39:06.068" v="2164" actId="478"/>
          <ac:spMkLst>
            <pc:docMk/>
            <pc:sldMk cId="3423663659" sldId="363"/>
            <ac:spMk id="63" creationId="{7628401D-2700-99A0-BDFC-3904563CB677}"/>
          </ac:spMkLst>
        </pc:spChg>
        <pc:spChg chg="del">
          <ac:chgData name="Francisco Corella" userId="489df00013e770df" providerId="LiveId" clId="{41786E78-96EE-4225-880D-5119C700BD48}" dt="2023-07-10T19:39:06.068" v="2164" actId="478"/>
          <ac:spMkLst>
            <pc:docMk/>
            <pc:sldMk cId="3423663659" sldId="363"/>
            <ac:spMk id="64" creationId="{2543189E-0D9D-1CD9-C2BC-6B74D81250E4}"/>
          </ac:spMkLst>
        </pc:spChg>
        <pc:spChg chg="del">
          <ac:chgData name="Francisco Corella" userId="489df00013e770df" providerId="LiveId" clId="{41786E78-96EE-4225-880D-5119C700BD48}" dt="2023-07-10T19:39:06.068" v="2164" actId="478"/>
          <ac:spMkLst>
            <pc:docMk/>
            <pc:sldMk cId="3423663659" sldId="363"/>
            <ac:spMk id="65" creationId="{74AA4B06-64EC-569B-FE46-9DFE8F8C946A}"/>
          </ac:spMkLst>
        </pc:spChg>
        <pc:spChg chg="del">
          <ac:chgData name="Francisco Corella" userId="489df00013e770df" providerId="LiveId" clId="{41786E78-96EE-4225-880D-5119C700BD48}" dt="2023-07-10T19:39:06.068" v="2164" actId="478"/>
          <ac:spMkLst>
            <pc:docMk/>
            <pc:sldMk cId="3423663659" sldId="363"/>
            <ac:spMk id="66" creationId="{A70BED22-44B2-F794-77BA-E94B1C186B90}"/>
          </ac:spMkLst>
        </pc:spChg>
        <pc:spChg chg="del">
          <ac:chgData name="Francisco Corella" userId="489df00013e770df" providerId="LiveId" clId="{41786E78-96EE-4225-880D-5119C700BD48}" dt="2023-07-10T19:39:06.068" v="2164" actId="478"/>
          <ac:spMkLst>
            <pc:docMk/>
            <pc:sldMk cId="3423663659" sldId="363"/>
            <ac:spMk id="67" creationId="{13B5B69B-1575-BF60-93BF-2F68D778808F}"/>
          </ac:spMkLst>
        </pc:spChg>
        <pc:spChg chg="del">
          <ac:chgData name="Francisco Corella" userId="489df00013e770df" providerId="LiveId" clId="{41786E78-96EE-4225-880D-5119C700BD48}" dt="2023-07-10T19:39:06.068" v="2164" actId="478"/>
          <ac:spMkLst>
            <pc:docMk/>
            <pc:sldMk cId="3423663659" sldId="363"/>
            <ac:spMk id="68" creationId="{8AFCEE56-96D3-D872-4A9E-B3FC09C23E43}"/>
          </ac:spMkLst>
        </pc:spChg>
        <pc:grpChg chg="del">
          <ac:chgData name="Francisco Corella" userId="489df00013e770df" providerId="LiveId" clId="{41786E78-96EE-4225-880D-5119C700BD48}" dt="2023-07-10T19:39:06.068" v="2164" actId="478"/>
          <ac:grpSpMkLst>
            <pc:docMk/>
            <pc:sldMk cId="3423663659" sldId="363"/>
            <ac:grpSpMk id="15" creationId="{F0437B8A-77BA-0774-F4F6-F3D2FDA156B3}"/>
          </ac:grpSpMkLst>
        </pc:grpChg>
      </pc:sldChg>
      <pc:sldChg chg="addSp delSp modSp add mod">
        <pc:chgData name="Francisco Corella" userId="489df00013e770df" providerId="LiveId" clId="{41786E78-96EE-4225-880D-5119C700BD48}" dt="2023-07-12T03:31:18.766" v="5678"/>
        <pc:sldMkLst>
          <pc:docMk/>
          <pc:sldMk cId="532117520" sldId="364"/>
        </pc:sldMkLst>
        <pc:spChg chg="add mod">
          <ac:chgData name="Francisco Corella" userId="489df00013e770df" providerId="LiveId" clId="{41786E78-96EE-4225-880D-5119C700BD48}" dt="2023-07-10T19:28:39.010" v="2055"/>
          <ac:spMkLst>
            <pc:docMk/>
            <pc:sldMk cId="532117520" sldId="364"/>
            <ac:spMk id="2" creationId="{AC9E23DA-71CE-7ABC-098E-1DF8586AB40B}"/>
          </ac:spMkLst>
        </pc:spChg>
        <pc:spChg chg="add mod">
          <ac:chgData name="Francisco Corella" userId="489df00013e770df" providerId="LiveId" clId="{41786E78-96EE-4225-880D-5119C700BD48}" dt="2023-07-10T19:28:51.996" v="2058"/>
          <ac:spMkLst>
            <pc:docMk/>
            <pc:sldMk cId="532117520" sldId="364"/>
            <ac:spMk id="3" creationId="{E38C37BA-761F-5BEB-F99C-B33744943DA5}"/>
          </ac:spMkLst>
        </pc:spChg>
        <pc:spChg chg="add del mod">
          <ac:chgData name="Francisco Corella" userId="489df00013e770df" providerId="LiveId" clId="{41786E78-96EE-4225-880D-5119C700BD48}" dt="2023-07-10T19:29:23.499" v="2062" actId="21"/>
          <ac:spMkLst>
            <pc:docMk/>
            <pc:sldMk cId="532117520" sldId="364"/>
            <ac:spMk id="4" creationId="{7EE86393-0543-06DC-60E4-4335655AD194}"/>
          </ac:spMkLst>
        </pc:spChg>
        <pc:spChg chg="add del mod">
          <ac:chgData name="Francisco Corella" userId="489df00013e770df" providerId="LiveId" clId="{41786E78-96EE-4225-880D-5119C700BD48}" dt="2023-07-10T19:30:32.998" v="2078" actId="1076"/>
          <ac:spMkLst>
            <pc:docMk/>
            <pc:sldMk cId="532117520" sldId="364"/>
            <ac:spMk id="5" creationId="{FD843D76-1C4C-FC7F-0633-3D670056878C}"/>
          </ac:spMkLst>
        </pc:spChg>
        <pc:spChg chg="add del mod">
          <ac:chgData name="Francisco Corella" userId="489df00013e770df" providerId="LiveId" clId="{41786E78-96EE-4225-880D-5119C700BD48}" dt="2023-07-10T19:57:44.405" v="2326" actId="21"/>
          <ac:spMkLst>
            <pc:docMk/>
            <pc:sldMk cId="532117520" sldId="364"/>
            <ac:spMk id="6" creationId="{35882CA1-6BD1-C234-6E1D-F652AE3925D0}"/>
          </ac:spMkLst>
        </pc:spChg>
        <pc:spChg chg="add mod">
          <ac:chgData name="Francisco Corella" userId="489df00013e770df" providerId="LiveId" clId="{41786E78-96EE-4225-880D-5119C700BD48}" dt="2023-07-10T19:33:10.791" v="2089"/>
          <ac:spMkLst>
            <pc:docMk/>
            <pc:sldMk cId="532117520" sldId="364"/>
            <ac:spMk id="7" creationId="{3B0A226B-DDF5-FA2D-E860-9FAB14419759}"/>
          </ac:spMkLst>
        </pc:spChg>
        <pc:spChg chg="add mod">
          <ac:chgData name="Francisco Corella" userId="489df00013e770df" providerId="LiveId" clId="{41786E78-96EE-4225-880D-5119C700BD48}" dt="2023-07-10T19:34:34.883" v="2118" actId="1037"/>
          <ac:spMkLst>
            <pc:docMk/>
            <pc:sldMk cId="532117520" sldId="364"/>
            <ac:spMk id="8" creationId="{BD179BA8-A5BD-24C5-7B3E-2285B3A011E8}"/>
          </ac:spMkLst>
        </pc:spChg>
        <pc:spChg chg="add mod">
          <ac:chgData name="Francisco Corella" userId="489df00013e770df" providerId="LiveId" clId="{41786E78-96EE-4225-880D-5119C700BD48}" dt="2023-07-10T19:34:13.421" v="2105"/>
          <ac:spMkLst>
            <pc:docMk/>
            <pc:sldMk cId="532117520" sldId="364"/>
            <ac:spMk id="9" creationId="{2C361443-BEFC-9530-5BE0-1FACA037F13A}"/>
          </ac:spMkLst>
        </pc:spChg>
        <pc:spChg chg="add del mod">
          <ac:chgData name="Francisco Corella" userId="489df00013e770df" providerId="LiveId" clId="{41786E78-96EE-4225-880D-5119C700BD48}" dt="2023-07-10T19:35:20.241" v="2124"/>
          <ac:spMkLst>
            <pc:docMk/>
            <pc:sldMk cId="532117520" sldId="364"/>
            <ac:spMk id="10" creationId="{B8137605-8E88-6147-ADEC-35A9C56D08DC}"/>
          </ac:spMkLst>
        </pc:spChg>
        <pc:spChg chg="add del mod">
          <ac:chgData name="Francisco Corella" userId="489df00013e770df" providerId="LiveId" clId="{41786E78-96EE-4225-880D-5119C700BD48}" dt="2023-07-10T19:35:19.850" v="2123"/>
          <ac:spMkLst>
            <pc:docMk/>
            <pc:sldMk cId="532117520" sldId="364"/>
            <ac:spMk id="11" creationId="{443BF3BF-D80D-12E3-ACD2-072867A4B217}"/>
          </ac:spMkLst>
        </pc:spChg>
        <pc:spChg chg="add mod">
          <ac:chgData name="Francisco Corella" userId="489df00013e770df" providerId="LiveId" clId="{41786E78-96EE-4225-880D-5119C700BD48}" dt="2023-07-10T19:36:34.753" v="2138" actId="1076"/>
          <ac:spMkLst>
            <pc:docMk/>
            <pc:sldMk cId="532117520" sldId="364"/>
            <ac:spMk id="12" creationId="{FD63621D-0020-A63F-4BD5-F619D1FF079C}"/>
          </ac:spMkLst>
        </pc:spChg>
        <pc:spChg chg="add mod">
          <ac:chgData name="Francisco Corella" userId="489df00013e770df" providerId="LiveId" clId="{41786E78-96EE-4225-880D-5119C700BD48}" dt="2023-07-10T19:36:23.849" v="2137"/>
          <ac:spMkLst>
            <pc:docMk/>
            <pc:sldMk cId="532117520" sldId="364"/>
            <ac:spMk id="13" creationId="{9782155B-F76D-2BD4-1DDA-F46176143824}"/>
          </ac:spMkLst>
        </pc:spChg>
        <pc:spChg chg="add mod">
          <ac:chgData name="Francisco Corella" userId="489df00013e770df" providerId="LiveId" clId="{41786E78-96EE-4225-880D-5119C700BD48}" dt="2023-07-12T03:31:18.766" v="5678"/>
          <ac:spMkLst>
            <pc:docMk/>
            <pc:sldMk cId="532117520" sldId="364"/>
            <ac:spMk id="14" creationId="{84FDA1DA-5DAE-C7AB-D4F2-82DB2AB36F1F}"/>
          </ac:spMkLst>
        </pc:spChg>
        <pc:spChg chg="add del mod">
          <ac:chgData name="Francisco Corella" userId="489df00013e770df" providerId="LiveId" clId="{41786E78-96EE-4225-880D-5119C700BD48}" dt="2023-07-10T19:37:06.083" v="2145" actId="478"/>
          <ac:spMkLst>
            <pc:docMk/>
            <pc:sldMk cId="532117520" sldId="364"/>
            <ac:spMk id="15" creationId="{DB75997F-5C7B-9676-788F-1EFE152CC189}"/>
          </ac:spMkLst>
        </pc:spChg>
        <pc:spChg chg="add mod">
          <ac:chgData name="Francisco Corella" userId="489df00013e770df" providerId="LiveId" clId="{41786E78-96EE-4225-880D-5119C700BD48}" dt="2023-07-10T19:37:13.337" v="2147"/>
          <ac:spMkLst>
            <pc:docMk/>
            <pc:sldMk cId="532117520" sldId="364"/>
            <ac:spMk id="16" creationId="{AFE25F21-AF9D-73EF-9BCB-78EFD08F369B}"/>
          </ac:spMkLst>
        </pc:spChg>
        <pc:spChg chg="add mod">
          <ac:chgData name="Francisco Corella" userId="489df00013e770df" providerId="LiveId" clId="{41786E78-96EE-4225-880D-5119C700BD48}" dt="2023-07-10T19:38:37.351" v="2163" actId="1076"/>
          <ac:spMkLst>
            <pc:docMk/>
            <pc:sldMk cId="532117520" sldId="364"/>
            <ac:spMk id="17" creationId="{AE635E04-ED3A-C64F-0FA8-98AD34C3AA7F}"/>
          </ac:spMkLst>
        </pc:spChg>
        <pc:spChg chg="add mod">
          <ac:chgData name="Francisco Corella" userId="489df00013e770df" providerId="LiveId" clId="{41786E78-96EE-4225-880D-5119C700BD48}" dt="2023-07-10T19:38:26.549" v="2162"/>
          <ac:spMkLst>
            <pc:docMk/>
            <pc:sldMk cId="532117520" sldId="364"/>
            <ac:spMk id="18" creationId="{D3D31F35-598B-2750-8F99-4AB268A86BA3}"/>
          </ac:spMkLst>
        </pc:spChg>
        <pc:spChg chg="add mod">
          <ac:chgData name="Francisco Corella" userId="489df00013e770df" providerId="LiveId" clId="{41786E78-96EE-4225-880D-5119C700BD48}" dt="2023-07-10T19:57:36.453" v="2325"/>
          <ac:spMkLst>
            <pc:docMk/>
            <pc:sldMk cId="532117520" sldId="364"/>
            <ac:spMk id="19" creationId="{074755D9-48A9-ADEC-BEC5-C9EF2E479CE2}"/>
          </ac:spMkLst>
        </pc:spChg>
        <pc:spChg chg="add mod">
          <ac:chgData name="Francisco Corella" userId="489df00013e770df" providerId="LiveId" clId="{41786E78-96EE-4225-880D-5119C700BD48}" dt="2023-07-10T19:57:45.981" v="2327"/>
          <ac:spMkLst>
            <pc:docMk/>
            <pc:sldMk cId="532117520" sldId="364"/>
            <ac:spMk id="20" creationId="{3749CB01-4AD7-72FF-04EE-7886E2D43155}"/>
          </ac:spMkLst>
        </pc:spChg>
        <pc:spChg chg="mod">
          <ac:chgData name="Francisco Corella" userId="489df00013e770df" providerId="LiveId" clId="{41786E78-96EE-4225-880D-5119C700BD48}" dt="2023-07-10T19:40:02.681" v="2168" actId="14100"/>
          <ac:spMkLst>
            <pc:docMk/>
            <pc:sldMk cId="532117520" sldId="364"/>
            <ac:spMk id="81" creationId="{A37D82E7-C134-2AA5-0051-13690DFA4BDF}"/>
          </ac:spMkLst>
        </pc:spChg>
        <pc:spChg chg="del">
          <ac:chgData name="Francisco Corella" userId="489df00013e770df" providerId="LiveId" clId="{41786E78-96EE-4225-880D-5119C700BD48}" dt="2023-07-10T19:28:36.461" v="2054" actId="21"/>
          <ac:spMkLst>
            <pc:docMk/>
            <pc:sldMk cId="532117520" sldId="364"/>
            <ac:spMk id="82" creationId="{6430E35F-FA3D-A946-5970-507634152BF0}"/>
          </ac:spMkLst>
        </pc:spChg>
        <pc:spChg chg="del">
          <ac:chgData name="Francisco Corella" userId="489df00013e770df" providerId="LiveId" clId="{41786E78-96EE-4225-880D-5119C700BD48}" dt="2023-07-10T19:28:50.696" v="2057" actId="21"/>
          <ac:spMkLst>
            <pc:docMk/>
            <pc:sldMk cId="532117520" sldId="364"/>
            <ac:spMk id="85" creationId="{97B97811-AFFD-3303-4248-51F53D7BD187}"/>
          </ac:spMkLst>
        </pc:spChg>
        <pc:spChg chg="add del mod topLvl">
          <ac:chgData name="Francisco Corella" userId="489df00013e770df" providerId="LiveId" clId="{41786E78-96EE-4225-880D-5119C700BD48}" dt="2023-07-10T19:30:32.528" v="2077" actId="21"/>
          <ac:spMkLst>
            <pc:docMk/>
            <pc:sldMk cId="532117520" sldId="364"/>
            <ac:spMk id="88" creationId="{01B34D36-2E88-DDCA-46D8-A7BDA8610650}"/>
          </ac:spMkLst>
        </pc:spChg>
        <pc:spChg chg="del mod topLvl">
          <ac:chgData name="Francisco Corella" userId="489df00013e770df" providerId="LiveId" clId="{41786E78-96EE-4225-880D-5119C700BD48}" dt="2023-07-10T19:29:10.718" v="2060" actId="21"/>
          <ac:spMkLst>
            <pc:docMk/>
            <pc:sldMk cId="532117520" sldId="364"/>
            <ac:spMk id="91" creationId="{34002E01-B606-9C0B-E069-AEC1EAC1444F}"/>
          </ac:spMkLst>
        </pc:spChg>
        <pc:spChg chg="del mod topLvl">
          <ac:chgData name="Francisco Corella" userId="489df00013e770df" providerId="LiveId" clId="{41786E78-96EE-4225-880D-5119C700BD48}" dt="2023-07-10T19:33:09.522" v="2088" actId="21"/>
          <ac:spMkLst>
            <pc:docMk/>
            <pc:sldMk cId="532117520" sldId="364"/>
            <ac:spMk id="92" creationId="{FF67FABD-1A6B-88B8-0C5C-D4E610CD50AA}"/>
          </ac:spMkLst>
        </pc:spChg>
        <pc:spChg chg="add del mod topLvl">
          <ac:chgData name="Francisco Corella" userId="489df00013e770df" providerId="LiveId" clId="{41786E78-96EE-4225-880D-5119C700BD48}" dt="2023-07-10T19:32:44.925" v="2084" actId="21"/>
          <ac:spMkLst>
            <pc:docMk/>
            <pc:sldMk cId="532117520" sldId="364"/>
            <ac:spMk id="93" creationId="{B11AFC59-99B6-E506-AD9E-2077EB1EFDD1}"/>
          </ac:spMkLst>
        </pc:spChg>
        <pc:spChg chg="del mod topLvl">
          <ac:chgData name="Francisco Corella" userId="489df00013e770df" providerId="LiveId" clId="{41786E78-96EE-4225-880D-5119C700BD48}" dt="2023-07-10T19:34:12.294" v="2104" actId="21"/>
          <ac:spMkLst>
            <pc:docMk/>
            <pc:sldMk cId="532117520" sldId="364"/>
            <ac:spMk id="94" creationId="{D1A32C23-6CF4-14EC-9A6D-CD5A7C9261FB}"/>
          </ac:spMkLst>
        </pc:spChg>
        <pc:spChg chg="del mod topLvl">
          <ac:chgData name="Francisco Corella" userId="489df00013e770df" providerId="LiveId" clId="{41786E78-96EE-4225-880D-5119C700BD48}" dt="2023-07-10T19:33:47.687" v="2099" actId="21"/>
          <ac:spMkLst>
            <pc:docMk/>
            <pc:sldMk cId="532117520" sldId="364"/>
            <ac:spMk id="95" creationId="{86F9C8C2-B23E-5723-0409-91374A60FFA2}"/>
          </ac:spMkLst>
        </pc:spChg>
        <pc:spChg chg="del">
          <ac:chgData name="Francisco Corella" userId="489df00013e770df" providerId="LiveId" clId="{41786E78-96EE-4225-880D-5119C700BD48}" dt="2023-07-10T19:36:22.783" v="2136" actId="21"/>
          <ac:spMkLst>
            <pc:docMk/>
            <pc:sldMk cId="532117520" sldId="364"/>
            <ac:spMk id="98" creationId="{D8AA3547-9ACE-B57B-9C55-97CD1CF72347}"/>
          </ac:spMkLst>
        </pc:spChg>
        <pc:spChg chg="add del">
          <ac:chgData name="Francisco Corella" userId="489df00013e770df" providerId="LiveId" clId="{41786E78-96EE-4225-880D-5119C700BD48}" dt="2023-07-10T19:36:00.877" v="2132" actId="21"/>
          <ac:spMkLst>
            <pc:docMk/>
            <pc:sldMk cId="532117520" sldId="364"/>
            <ac:spMk id="99" creationId="{52E0226B-6182-7659-2C46-AD0CFCBAA15E}"/>
          </ac:spMkLst>
        </pc:spChg>
        <pc:spChg chg="del">
          <ac:chgData name="Francisco Corella" userId="489df00013e770df" providerId="LiveId" clId="{41786E78-96EE-4225-880D-5119C700BD48}" dt="2023-07-10T19:37:10.834" v="2146" actId="21"/>
          <ac:spMkLst>
            <pc:docMk/>
            <pc:sldMk cId="532117520" sldId="364"/>
            <ac:spMk id="100" creationId="{23DA150E-2AB4-179C-5D23-7C89A0D5D172}"/>
          </ac:spMkLst>
        </pc:spChg>
        <pc:spChg chg="del">
          <ac:chgData name="Francisco Corella" userId="489df00013e770df" providerId="LiveId" clId="{41786E78-96EE-4225-880D-5119C700BD48}" dt="2023-07-10T19:36:46.491" v="2140" actId="21"/>
          <ac:spMkLst>
            <pc:docMk/>
            <pc:sldMk cId="532117520" sldId="364"/>
            <ac:spMk id="101" creationId="{1AF525E7-A148-D2CD-A682-9AF64D2ABC0A}"/>
          </ac:spMkLst>
        </pc:spChg>
        <pc:spChg chg="add del">
          <ac:chgData name="Francisco Corella" userId="489df00013e770df" providerId="LiveId" clId="{41786E78-96EE-4225-880D-5119C700BD48}" dt="2023-07-10T19:35:20.850" v="2125" actId="21"/>
          <ac:spMkLst>
            <pc:docMk/>
            <pc:sldMk cId="532117520" sldId="364"/>
            <ac:spMk id="102" creationId="{9AF3642D-EBB4-CE03-525A-E7B0486D8483}"/>
          </ac:spMkLst>
        </pc:spChg>
        <pc:spChg chg="add del">
          <ac:chgData name="Francisco Corella" userId="489df00013e770df" providerId="LiveId" clId="{41786E78-96EE-4225-880D-5119C700BD48}" dt="2023-07-10T19:57:34.374" v="2324" actId="21"/>
          <ac:spMkLst>
            <pc:docMk/>
            <pc:sldMk cId="532117520" sldId="364"/>
            <ac:spMk id="103" creationId="{6403BC46-0CBE-8691-A974-39C28978FDA9}"/>
          </ac:spMkLst>
        </pc:spChg>
        <pc:spChg chg="del">
          <ac:chgData name="Francisco Corella" userId="489df00013e770df" providerId="LiveId" clId="{41786E78-96EE-4225-880D-5119C700BD48}" dt="2023-07-10T19:38:25.589" v="2161" actId="21"/>
          <ac:spMkLst>
            <pc:docMk/>
            <pc:sldMk cId="532117520" sldId="364"/>
            <ac:spMk id="104" creationId="{8E2CA401-C0C4-FC27-81F9-789F3CA13202}"/>
          </ac:spMkLst>
        </pc:spChg>
        <pc:spChg chg="add del mod">
          <ac:chgData name="Francisco Corella" userId="489df00013e770df" providerId="LiveId" clId="{41786E78-96EE-4225-880D-5119C700BD48}" dt="2023-07-10T19:38:13.612" v="2157" actId="21"/>
          <ac:spMkLst>
            <pc:docMk/>
            <pc:sldMk cId="532117520" sldId="364"/>
            <ac:spMk id="105" creationId="{EE9C3218-28CD-2DDC-0457-3587EB065C14}"/>
          </ac:spMkLst>
        </pc:spChg>
        <pc:spChg chg="del">
          <ac:chgData name="Francisco Corella" userId="489df00013e770df" providerId="LiveId" clId="{41786E78-96EE-4225-880D-5119C700BD48}" dt="2023-07-10T19:28:45.894" v="2056" actId="21"/>
          <ac:spMkLst>
            <pc:docMk/>
            <pc:sldMk cId="532117520" sldId="364"/>
            <ac:spMk id="106" creationId="{2857CDCC-10CB-4589-6CD3-0CBA434C6A4A}"/>
          </ac:spMkLst>
        </pc:spChg>
        <pc:spChg chg="add del">
          <ac:chgData name="Francisco Corella" userId="489df00013e770df" providerId="LiveId" clId="{41786E78-96EE-4225-880D-5119C700BD48}" dt="2023-07-10T19:33:03.545" v="2087" actId="21"/>
          <ac:spMkLst>
            <pc:docMk/>
            <pc:sldMk cId="532117520" sldId="364"/>
            <ac:spMk id="107" creationId="{F81F299B-0E3F-52FA-17C9-8521FF879EA5}"/>
          </ac:spMkLst>
        </pc:spChg>
        <pc:spChg chg="del">
          <ac:chgData name="Francisco Corella" userId="489df00013e770df" providerId="LiveId" clId="{41786E78-96EE-4225-880D-5119C700BD48}" dt="2023-07-10T19:30:42.858" v="2079" actId="21"/>
          <ac:spMkLst>
            <pc:docMk/>
            <pc:sldMk cId="532117520" sldId="364"/>
            <ac:spMk id="108" creationId="{E7227A01-43F6-DC5B-9EDF-2CABCC9D896E}"/>
          </ac:spMkLst>
        </pc:spChg>
        <pc:spChg chg="del mod">
          <ac:chgData name="Francisco Corella" userId="489df00013e770df" providerId="LiveId" clId="{41786E78-96EE-4225-880D-5119C700BD48}" dt="2023-07-10T19:34:05.853" v="2103" actId="478"/>
          <ac:spMkLst>
            <pc:docMk/>
            <pc:sldMk cId="532117520" sldId="364"/>
            <ac:spMk id="109" creationId="{86CEA295-8A22-2D1A-C7BC-2C8A8A9256CD}"/>
          </ac:spMkLst>
        </pc:spChg>
        <pc:spChg chg="del">
          <ac:chgData name="Francisco Corella" userId="489df00013e770df" providerId="LiveId" clId="{41786E78-96EE-4225-880D-5119C700BD48}" dt="2023-07-10T19:33:43.945" v="2098" actId="21"/>
          <ac:spMkLst>
            <pc:docMk/>
            <pc:sldMk cId="532117520" sldId="364"/>
            <ac:spMk id="110" creationId="{049095DF-A18F-4CCF-68AD-D5A215A7AEBB}"/>
          </ac:spMkLst>
        </pc:spChg>
        <pc:spChg chg="add del">
          <ac:chgData name="Francisco Corella" userId="489df00013e770df" providerId="LiveId" clId="{41786E78-96EE-4225-880D-5119C700BD48}" dt="2023-07-10T19:36:18.038" v="2135" actId="21"/>
          <ac:spMkLst>
            <pc:docMk/>
            <pc:sldMk cId="532117520" sldId="364"/>
            <ac:spMk id="111" creationId="{5CF853C1-6F81-54F7-473C-94D1FEB369D1}"/>
          </ac:spMkLst>
        </pc:spChg>
        <pc:spChg chg="del">
          <ac:chgData name="Francisco Corella" userId="489df00013e770df" providerId="LiveId" clId="{41786E78-96EE-4225-880D-5119C700BD48}" dt="2023-07-10T19:35:26.544" v="2127" actId="21"/>
          <ac:spMkLst>
            <pc:docMk/>
            <pc:sldMk cId="532117520" sldId="364"/>
            <ac:spMk id="112" creationId="{FB815D13-97DD-5776-68E9-35DAA81294C5}"/>
          </ac:spMkLst>
        </pc:spChg>
        <pc:spChg chg="del">
          <ac:chgData name="Francisco Corella" userId="489df00013e770df" providerId="LiveId" clId="{41786E78-96EE-4225-880D-5119C700BD48}" dt="2023-07-10T19:36:56.957" v="2143" actId="21"/>
          <ac:spMkLst>
            <pc:docMk/>
            <pc:sldMk cId="532117520" sldId="364"/>
            <ac:spMk id="113" creationId="{7D905E9A-8A5B-4B81-F013-69610F400920}"/>
          </ac:spMkLst>
        </pc:spChg>
        <pc:spChg chg="del">
          <ac:chgData name="Francisco Corella" userId="489df00013e770df" providerId="LiveId" clId="{41786E78-96EE-4225-880D-5119C700BD48}" dt="2023-07-10T19:36:42.264" v="2139" actId="21"/>
          <ac:spMkLst>
            <pc:docMk/>
            <pc:sldMk cId="532117520" sldId="364"/>
            <ac:spMk id="114" creationId="{FDE311F8-99F3-4364-1063-C3B98AC5DDEA}"/>
          </ac:spMkLst>
        </pc:spChg>
        <pc:spChg chg="del">
          <ac:chgData name="Francisco Corella" userId="489df00013e770df" providerId="LiveId" clId="{41786E78-96EE-4225-880D-5119C700BD48}" dt="2023-07-10T19:28:10.665" v="2053" actId="21"/>
          <ac:spMkLst>
            <pc:docMk/>
            <pc:sldMk cId="532117520" sldId="364"/>
            <ac:spMk id="115" creationId="{F5A3C2CB-F371-4013-E67F-0E81061B167B}"/>
          </ac:spMkLst>
        </pc:spChg>
        <pc:spChg chg="del">
          <ac:chgData name="Francisco Corella" userId="489df00013e770df" providerId="LiveId" clId="{41786E78-96EE-4225-880D-5119C700BD48}" dt="2023-07-10T19:27:42.067" v="2052" actId="21"/>
          <ac:spMkLst>
            <pc:docMk/>
            <pc:sldMk cId="532117520" sldId="364"/>
            <ac:spMk id="116" creationId="{C72FEDD2-259B-8592-928F-3ACE4F20C22A}"/>
          </ac:spMkLst>
        </pc:spChg>
        <pc:spChg chg="add del">
          <ac:chgData name="Francisco Corella" userId="489df00013e770df" providerId="LiveId" clId="{41786E78-96EE-4225-880D-5119C700BD48}" dt="2023-07-10T19:38:22.709" v="2160" actId="21"/>
          <ac:spMkLst>
            <pc:docMk/>
            <pc:sldMk cId="532117520" sldId="364"/>
            <ac:spMk id="117" creationId="{F8BE4368-5CC1-ABC0-B0ED-4C791F3FE06F}"/>
          </ac:spMkLst>
        </pc:spChg>
        <pc:grpChg chg="del">
          <ac:chgData name="Francisco Corella" userId="489df00013e770df" providerId="LiveId" clId="{41786E78-96EE-4225-880D-5119C700BD48}" dt="2023-07-10T19:29:03.681" v="2059" actId="165"/>
          <ac:grpSpMkLst>
            <pc:docMk/>
            <pc:sldMk cId="532117520" sldId="364"/>
            <ac:grpSpMk id="87" creationId="{BAB0E05B-07B7-38B1-E2D6-043E6289A43B}"/>
          </ac:grpSpMkLst>
        </pc:grpChg>
      </pc:sldChg>
      <pc:sldChg chg="add del">
        <pc:chgData name="Francisco Corella" userId="489df00013e770df" providerId="LiveId" clId="{41786E78-96EE-4225-880D-5119C700BD48}" dt="2023-07-10T19:56:45.205" v="2323"/>
        <pc:sldMkLst>
          <pc:docMk/>
          <pc:sldMk cId="1109365977" sldId="365"/>
        </pc:sldMkLst>
      </pc:sldChg>
      <pc:sldChg chg="addSp delSp modSp add mod">
        <pc:chgData name="Francisco Corella" userId="489df00013e770df" providerId="LiveId" clId="{41786E78-96EE-4225-880D-5119C700BD48}" dt="2023-07-12T03:31:18.766" v="5678"/>
        <pc:sldMkLst>
          <pc:docMk/>
          <pc:sldMk cId="3863984076" sldId="365"/>
        </pc:sldMkLst>
        <pc:spChg chg="del">
          <ac:chgData name="Francisco Corella" userId="489df00013e770df" providerId="LiveId" clId="{41786E78-96EE-4225-880D-5119C700BD48}" dt="2023-07-10T20:02:38.589" v="2333" actId="478"/>
          <ac:spMkLst>
            <pc:docMk/>
            <pc:sldMk cId="3863984076" sldId="365"/>
            <ac:spMk id="3" creationId="{E14255CA-CD56-4C2B-1D9C-5F87F69661DE}"/>
          </ac:spMkLst>
        </pc:spChg>
        <pc:spChg chg="del">
          <ac:chgData name="Francisco Corella" userId="489df00013e770df" providerId="LiveId" clId="{41786E78-96EE-4225-880D-5119C700BD48}" dt="2023-07-10T20:02:38.589" v="2333" actId="478"/>
          <ac:spMkLst>
            <pc:docMk/>
            <pc:sldMk cId="3863984076" sldId="365"/>
            <ac:spMk id="4" creationId="{B0A08CBC-0528-66D7-80B9-580477842109}"/>
          </ac:spMkLst>
        </pc:spChg>
        <pc:spChg chg="del">
          <ac:chgData name="Francisco Corella" userId="489df00013e770df" providerId="LiveId" clId="{41786E78-96EE-4225-880D-5119C700BD48}" dt="2023-07-10T20:02:38.589" v="2333" actId="478"/>
          <ac:spMkLst>
            <pc:docMk/>
            <pc:sldMk cId="3863984076" sldId="365"/>
            <ac:spMk id="5" creationId="{F5246772-476C-42FD-5FA1-60B24D7E8AAB}"/>
          </ac:spMkLst>
        </pc:spChg>
        <pc:spChg chg="del">
          <ac:chgData name="Francisco Corella" userId="489df00013e770df" providerId="LiveId" clId="{41786E78-96EE-4225-880D-5119C700BD48}" dt="2023-07-10T20:02:38.589" v="2333" actId="478"/>
          <ac:spMkLst>
            <pc:docMk/>
            <pc:sldMk cId="3863984076" sldId="365"/>
            <ac:spMk id="6" creationId="{D2B9E029-201C-FC1A-C422-DB3378E96B07}"/>
          </ac:spMkLst>
        </pc:spChg>
        <pc:spChg chg="del">
          <ac:chgData name="Francisco Corella" userId="489df00013e770df" providerId="LiveId" clId="{41786E78-96EE-4225-880D-5119C700BD48}" dt="2023-07-10T20:02:38.589" v="2333" actId="478"/>
          <ac:spMkLst>
            <pc:docMk/>
            <pc:sldMk cId="3863984076" sldId="365"/>
            <ac:spMk id="7" creationId="{5C06DF5B-1546-B3E6-0FAA-433445AD2A8E}"/>
          </ac:spMkLst>
        </pc:spChg>
        <pc:spChg chg="del">
          <ac:chgData name="Francisco Corella" userId="489df00013e770df" providerId="LiveId" clId="{41786E78-96EE-4225-880D-5119C700BD48}" dt="2023-07-10T20:02:38.589" v="2333" actId="478"/>
          <ac:spMkLst>
            <pc:docMk/>
            <pc:sldMk cId="3863984076" sldId="365"/>
            <ac:spMk id="8" creationId="{720C006B-3CA5-640A-6E99-6AAF846EA77A}"/>
          </ac:spMkLst>
        </pc:spChg>
        <pc:spChg chg="del">
          <ac:chgData name="Francisco Corella" userId="489df00013e770df" providerId="LiveId" clId="{41786E78-96EE-4225-880D-5119C700BD48}" dt="2023-07-10T20:02:38.589" v="2333" actId="478"/>
          <ac:spMkLst>
            <pc:docMk/>
            <pc:sldMk cId="3863984076" sldId="365"/>
            <ac:spMk id="9" creationId="{CC665A6A-E839-8295-7C61-ADD332A614B1}"/>
          </ac:spMkLst>
        </pc:spChg>
        <pc:spChg chg="del">
          <ac:chgData name="Francisco Corella" userId="489df00013e770df" providerId="LiveId" clId="{41786E78-96EE-4225-880D-5119C700BD48}" dt="2023-07-10T20:02:38.589" v="2333" actId="478"/>
          <ac:spMkLst>
            <pc:docMk/>
            <pc:sldMk cId="3863984076" sldId="365"/>
            <ac:spMk id="10" creationId="{B7A42012-8EBC-B8A6-0258-192217F8E5CB}"/>
          </ac:spMkLst>
        </pc:spChg>
        <pc:spChg chg="add mod">
          <ac:chgData name="Francisco Corella" userId="489df00013e770df" providerId="LiveId" clId="{41786E78-96EE-4225-880D-5119C700BD48}" dt="2023-07-10T20:02:39.167" v="2334"/>
          <ac:spMkLst>
            <pc:docMk/>
            <pc:sldMk cId="3863984076" sldId="365"/>
            <ac:spMk id="11" creationId="{04C8CA93-49BE-DE1B-A936-C6B11F75A21F}"/>
          </ac:spMkLst>
        </pc:spChg>
        <pc:spChg chg="del">
          <ac:chgData name="Francisco Corella" userId="489df00013e770df" providerId="LiveId" clId="{41786E78-96EE-4225-880D-5119C700BD48}" dt="2023-07-10T20:02:38.589" v="2333" actId="478"/>
          <ac:spMkLst>
            <pc:docMk/>
            <pc:sldMk cId="3863984076" sldId="365"/>
            <ac:spMk id="12" creationId="{7D156413-AB30-1EA9-D262-3A7D8D25DF61}"/>
          </ac:spMkLst>
        </pc:spChg>
        <pc:spChg chg="add mod">
          <ac:chgData name="Francisco Corella" userId="489df00013e770df" providerId="LiveId" clId="{41786E78-96EE-4225-880D-5119C700BD48}" dt="2023-07-10T20:02:39.167" v="2334"/>
          <ac:spMkLst>
            <pc:docMk/>
            <pc:sldMk cId="3863984076" sldId="365"/>
            <ac:spMk id="14" creationId="{46DAEC2C-8C49-28DB-60D3-C288302DFE3D}"/>
          </ac:spMkLst>
        </pc:spChg>
        <pc:spChg chg="del">
          <ac:chgData name="Francisco Corella" userId="489df00013e770df" providerId="LiveId" clId="{41786E78-96EE-4225-880D-5119C700BD48}" dt="2023-07-10T20:02:38.589" v="2333" actId="478"/>
          <ac:spMkLst>
            <pc:docMk/>
            <pc:sldMk cId="3863984076" sldId="365"/>
            <ac:spMk id="15" creationId="{014035FC-7793-071F-6A9D-4872353C551F}"/>
          </ac:spMkLst>
        </pc:spChg>
        <pc:spChg chg="add mod">
          <ac:chgData name="Francisco Corella" userId="489df00013e770df" providerId="LiveId" clId="{41786E78-96EE-4225-880D-5119C700BD48}" dt="2023-07-10T20:02:39.167" v="2334"/>
          <ac:spMkLst>
            <pc:docMk/>
            <pc:sldMk cId="3863984076" sldId="365"/>
            <ac:spMk id="16" creationId="{F9843A50-411F-F0C4-82A1-EFFB4FB3583F}"/>
          </ac:spMkLst>
        </pc:spChg>
        <pc:spChg chg="add mod">
          <ac:chgData name="Francisco Corella" userId="489df00013e770df" providerId="LiveId" clId="{41786E78-96EE-4225-880D-5119C700BD48}" dt="2023-07-10T20:02:39.167" v="2334"/>
          <ac:spMkLst>
            <pc:docMk/>
            <pc:sldMk cId="3863984076" sldId="365"/>
            <ac:spMk id="17" creationId="{3A2229EF-4E4B-28BE-1670-8011E00D1F36}"/>
          </ac:spMkLst>
        </pc:spChg>
        <pc:spChg chg="del">
          <ac:chgData name="Francisco Corella" userId="489df00013e770df" providerId="LiveId" clId="{41786E78-96EE-4225-880D-5119C700BD48}" dt="2023-07-10T20:02:38.589" v="2333" actId="478"/>
          <ac:spMkLst>
            <pc:docMk/>
            <pc:sldMk cId="3863984076" sldId="365"/>
            <ac:spMk id="18" creationId="{72F08FBA-412F-8304-120A-47C74B3DBC09}"/>
          </ac:spMkLst>
        </pc:spChg>
        <pc:spChg chg="del">
          <ac:chgData name="Francisco Corella" userId="489df00013e770df" providerId="LiveId" clId="{41786E78-96EE-4225-880D-5119C700BD48}" dt="2023-07-10T20:02:38.589" v="2333" actId="478"/>
          <ac:spMkLst>
            <pc:docMk/>
            <pc:sldMk cId="3863984076" sldId="365"/>
            <ac:spMk id="19" creationId="{A32A9228-2845-6E13-54E7-692D8DC83787}"/>
          </ac:spMkLst>
        </pc:spChg>
        <pc:spChg chg="add mod">
          <ac:chgData name="Francisco Corella" userId="489df00013e770df" providerId="LiveId" clId="{41786E78-96EE-4225-880D-5119C700BD48}" dt="2023-07-10T20:02:39.167" v="2334"/>
          <ac:spMkLst>
            <pc:docMk/>
            <pc:sldMk cId="3863984076" sldId="365"/>
            <ac:spMk id="20" creationId="{BEAD6FC6-2159-03BE-CC6F-7DA4F458F94A}"/>
          </ac:spMkLst>
        </pc:spChg>
        <pc:spChg chg="add mod">
          <ac:chgData name="Francisco Corella" userId="489df00013e770df" providerId="LiveId" clId="{41786E78-96EE-4225-880D-5119C700BD48}" dt="2023-07-10T20:02:39.167" v="2334"/>
          <ac:spMkLst>
            <pc:docMk/>
            <pc:sldMk cId="3863984076" sldId="365"/>
            <ac:spMk id="21" creationId="{6ED97C55-A2BD-112F-5F9D-BA40C42B7B4D}"/>
          </ac:spMkLst>
        </pc:spChg>
        <pc:spChg chg="add mod">
          <ac:chgData name="Francisco Corella" userId="489df00013e770df" providerId="LiveId" clId="{41786E78-96EE-4225-880D-5119C700BD48}" dt="2023-07-10T20:02:39.167" v="2334"/>
          <ac:spMkLst>
            <pc:docMk/>
            <pc:sldMk cId="3863984076" sldId="365"/>
            <ac:spMk id="23" creationId="{388C4743-14DB-A52A-86F9-1B8665A83D4B}"/>
          </ac:spMkLst>
        </pc:spChg>
        <pc:spChg chg="add mod">
          <ac:chgData name="Francisco Corella" userId="489df00013e770df" providerId="LiveId" clId="{41786E78-96EE-4225-880D-5119C700BD48}" dt="2023-07-10T20:02:39.167" v="2334"/>
          <ac:spMkLst>
            <pc:docMk/>
            <pc:sldMk cId="3863984076" sldId="365"/>
            <ac:spMk id="24" creationId="{5DAB0D4D-0531-B964-7C3B-FC16EF642E18}"/>
          </ac:spMkLst>
        </pc:spChg>
        <pc:spChg chg="add mod">
          <ac:chgData name="Francisco Corella" userId="489df00013e770df" providerId="LiveId" clId="{41786E78-96EE-4225-880D-5119C700BD48}" dt="2023-07-10T20:02:39.167" v="2334"/>
          <ac:spMkLst>
            <pc:docMk/>
            <pc:sldMk cId="3863984076" sldId="365"/>
            <ac:spMk id="25" creationId="{505C5B97-4C9E-92D7-2C38-AF4F8C7B2180}"/>
          </ac:spMkLst>
        </pc:spChg>
        <pc:spChg chg="add mod">
          <ac:chgData name="Francisco Corella" userId="489df00013e770df" providerId="LiveId" clId="{41786E78-96EE-4225-880D-5119C700BD48}" dt="2023-07-10T20:02:39.167" v="2334"/>
          <ac:spMkLst>
            <pc:docMk/>
            <pc:sldMk cId="3863984076" sldId="365"/>
            <ac:spMk id="35" creationId="{678DE14F-20FA-E2B5-BDD4-0B36062AC57A}"/>
          </ac:spMkLst>
        </pc:spChg>
        <pc:spChg chg="mod">
          <ac:chgData name="Francisco Corella" userId="489df00013e770df" providerId="LiveId" clId="{41786E78-96EE-4225-880D-5119C700BD48}" dt="2023-07-10T20:04:36.395" v="2373" actId="20577"/>
          <ac:spMkLst>
            <pc:docMk/>
            <pc:sldMk cId="3863984076" sldId="365"/>
            <ac:spMk id="36" creationId="{7AEA4971-D238-F317-421C-1B5C3DEC74CA}"/>
          </ac:spMkLst>
        </pc:spChg>
        <pc:spChg chg="add mod">
          <ac:chgData name="Francisco Corella" userId="489df00013e770df" providerId="LiveId" clId="{41786E78-96EE-4225-880D-5119C700BD48}" dt="2023-07-10T20:02:39.167" v="2334"/>
          <ac:spMkLst>
            <pc:docMk/>
            <pc:sldMk cId="3863984076" sldId="365"/>
            <ac:spMk id="37" creationId="{5BB46A4F-D1F3-B693-50E9-23BA8A21D571}"/>
          </ac:spMkLst>
        </pc:spChg>
        <pc:spChg chg="mod">
          <ac:chgData name="Francisco Corella" userId="489df00013e770df" providerId="LiveId" clId="{41786E78-96EE-4225-880D-5119C700BD48}" dt="2023-07-10T20:03:33.939" v="2364" actId="20577"/>
          <ac:spMkLst>
            <pc:docMk/>
            <pc:sldMk cId="3863984076" sldId="365"/>
            <ac:spMk id="39" creationId="{428D5027-ED11-4815-C6D2-CB0E9503AAE8}"/>
          </ac:spMkLst>
        </pc:spChg>
        <pc:spChg chg="mod">
          <ac:chgData name="Francisco Corella" userId="489df00013e770df" providerId="LiveId" clId="{41786E78-96EE-4225-880D-5119C700BD48}" dt="2023-07-10T20:03:38.756" v="2365" actId="14100"/>
          <ac:spMkLst>
            <pc:docMk/>
            <pc:sldMk cId="3863984076" sldId="365"/>
            <ac:spMk id="40" creationId="{F9E5298F-CB3A-06C7-6EAE-17EFAF7951E9}"/>
          </ac:spMkLst>
        </pc:spChg>
        <pc:spChg chg="add mod">
          <ac:chgData name="Francisco Corella" userId="489df00013e770df" providerId="LiveId" clId="{41786E78-96EE-4225-880D-5119C700BD48}" dt="2023-07-10T20:02:39.167" v="2334"/>
          <ac:spMkLst>
            <pc:docMk/>
            <pc:sldMk cId="3863984076" sldId="365"/>
            <ac:spMk id="42" creationId="{D96C354E-9F94-6AAE-2044-637AF7869E1D}"/>
          </ac:spMkLst>
        </pc:spChg>
        <pc:spChg chg="add mod">
          <ac:chgData name="Francisco Corella" userId="489df00013e770df" providerId="LiveId" clId="{41786E78-96EE-4225-880D-5119C700BD48}" dt="2023-07-10T20:02:39.167" v="2334"/>
          <ac:spMkLst>
            <pc:docMk/>
            <pc:sldMk cId="3863984076" sldId="365"/>
            <ac:spMk id="43" creationId="{9C6C04FC-F0EC-45BA-82B1-60696F89A3BB}"/>
          </ac:spMkLst>
        </pc:spChg>
        <pc:spChg chg="add mod">
          <ac:chgData name="Francisco Corella" userId="489df00013e770df" providerId="LiveId" clId="{41786E78-96EE-4225-880D-5119C700BD48}" dt="2023-07-10T20:02:39.167" v="2334"/>
          <ac:spMkLst>
            <pc:docMk/>
            <pc:sldMk cId="3863984076" sldId="365"/>
            <ac:spMk id="44" creationId="{8A16CDEF-18A2-E465-931C-DEF548200E7B}"/>
          </ac:spMkLst>
        </pc:spChg>
        <pc:spChg chg="add mod">
          <ac:chgData name="Francisco Corella" userId="489df00013e770df" providerId="LiveId" clId="{41786E78-96EE-4225-880D-5119C700BD48}" dt="2023-07-10T20:02:39.167" v="2334"/>
          <ac:spMkLst>
            <pc:docMk/>
            <pc:sldMk cId="3863984076" sldId="365"/>
            <ac:spMk id="45" creationId="{64B8B1DD-F3DF-09F2-961D-0132A288DE01}"/>
          </ac:spMkLst>
        </pc:spChg>
        <pc:spChg chg="add mod">
          <ac:chgData name="Francisco Corella" userId="489df00013e770df" providerId="LiveId" clId="{41786E78-96EE-4225-880D-5119C700BD48}" dt="2023-07-10T20:02:39.167" v="2334"/>
          <ac:spMkLst>
            <pc:docMk/>
            <pc:sldMk cId="3863984076" sldId="365"/>
            <ac:spMk id="46" creationId="{15FC68B6-4DC2-41A7-A2B1-779A3DB3B93F}"/>
          </ac:spMkLst>
        </pc:spChg>
        <pc:spChg chg="add mod">
          <ac:chgData name="Francisco Corella" userId="489df00013e770df" providerId="LiveId" clId="{41786E78-96EE-4225-880D-5119C700BD48}" dt="2023-07-10T20:02:39.167" v="2334"/>
          <ac:spMkLst>
            <pc:docMk/>
            <pc:sldMk cId="3863984076" sldId="365"/>
            <ac:spMk id="47" creationId="{A65EF355-C5D8-13AE-F13D-7F4406507A43}"/>
          </ac:spMkLst>
        </pc:spChg>
        <pc:spChg chg="add mod">
          <ac:chgData name="Francisco Corella" userId="489df00013e770df" providerId="LiveId" clId="{41786E78-96EE-4225-880D-5119C700BD48}" dt="2023-07-10T20:02:39.167" v="2334"/>
          <ac:spMkLst>
            <pc:docMk/>
            <pc:sldMk cId="3863984076" sldId="365"/>
            <ac:spMk id="48" creationId="{925E7DE0-1034-30B3-9CA8-0F7CC9C8ACBB}"/>
          </ac:spMkLst>
        </pc:spChg>
        <pc:spChg chg="add mod">
          <ac:chgData name="Francisco Corella" userId="489df00013e770df" providerId="LiveId" clId="{41786E78-96EE-4225-880D-5119C700BD48}" dt="2023-07-10T21:01:02.330" v="2784" actId="1038"/>
          <ac:spMkLst>
            <pc:docMk/>
            <pc:sldMk cId="3863984076" sldId="365"/>
            <ac:spMk id="49" creationId="{8D21281D-5B1F-CE77-9BD4-30E034403433}"/>
          </ac:spMkLst>
        </pc:spChg>
        <pc:spChg chg="del">
          <ac:chgData name="Francisco Corella" userId="489df00013e770df" providerId="LiveId" clId="{41786E78-96EE-4225-880D-5119C700BD48}" dt="2023-07-10T20:02:38.589" v="2333" actId="478"/>
          <ac:spMkLst>
            <pc:docMk/>
            <pc:sldMk cId="3863984076" sldId="365"/>
            <ac:spMk id="60" creationId="{BB63669B-EBF3-6C43-4CF7-6C945EF6A4CD}"/>
          </ac:spMkLst>
        </pc:spChg>
        <pc:spChg chg="mod">
          <ac:chgData name="Francisco Corella" userId="489df00013e770df" providerId="LiveId" clId="{41786E78-96EE-4225-880D-5119C700BD48}" dt="2023-07-12T03:31:18.766" v="5678"/>
          <ac:spMkLst>
            <pc:docMk/>
            <pc:sldMk cId="3863984076" sldId="365"/>
            <ac:spMk id="75" creationId="{6EBBF8EE-068A-15B6-201A-ED17B949E7CD}"/>
          </ac:spMkLst>
        </pc:spChg>
        <pc:spChg chg="mod">
          <ac:chgData name="Francisco Corella" userId="489df00013e770df" providerId="LiveId" clId="{41786E78-96EE-4225-880D-5119C700BD48}" dt="2023-07-12T03:31:18.766" v="5678"/>
          <ac:spMkLst>
            <pc:docMk/>
            <pc:sldMk cId="3863984076" sldId="365"/>
            <ac:spMk id="92" creationId="{183D3D28-A8F6-8D09-4CC6-2D022EDAEA2A}"/>
          </ac:spMkLst>
        </pc:spChg>
        <pc:cxnChg chg="add mod">
          <ac:chgData name="Francisco Corella" userId="489df00013e770df" providerId="LiveId" clId="{41786E78-96EE-4225-880D-5119C700BD48}" dt="2023-07-10T20:02:39.167" v="2334"/>
          <ac:cxnSpMkLst>
            <pc:docMk/>
            <pc:sldMk cId="3863984076" sldId="365"/>
            <ac:cxnSpMk id="22" creationId="{7924C7F5-8E0E-1A23-24F8-A7C6C78EC353}"/>
          </ac:cxnSpMkLst>
        </pc:cxnChg>
        <pc:cxnChg chg="del">
          <ac:chgData name="Francisco Corella" userId="489df00013e770df" providerId="LiveId" clId="{41786E78-96EE-4225-880D-5119C700BD48}" dt="2023-07-10T20:02:38.589" v="2333" actId="478"/>
          <ac:cxnSpMkLst>
            <pc:docMk/>
            <pc:sldMk cId="3863984076" sldId="365"/>
            <ac:cxnSpMk id="28" creationId="{58D505CD-6975-D87B-D268-C21233F55134}"/>
          </ac:cxnSpMkLst>
        </pc:cxnChg>
        <pc:cxnChg chg="del">
          <ac:chgData name="Francisco Corella" userId="489df00013e770df" providerId="LiveId" clId="{41786E78-96EE-4225-880D-5119C700BD48}" dt="2023-07-10T20:02:38.589" v="2333" actId="478"/>
          <ac:cxnSpMkLst>
            <pc:docMk/>
            <pc:sldMk cId="3863984076" sldId="365"/>
            <ac:cxnSpMk id="41" creationId="{C21D1153-A3C2-4903-3921-D02F7D4AC2E4}"/>
          </ac:cxnSpMkLst>
        </pc:cxnChg>
        <pc:cxnChg chg="add mod">
          <ac:chgData name="Francisco Corella" userId="489df00013e770df" providerId="LiveId" clId="{41786E78-96EE-4225-880D-5119C700BD48}" dt="2023-07-10T20:04:04.588" v="2368" actId="14100"/>
          <ac:cxnSpMkLst>
            <pc:docMk/>
            <pc:sldMk cId="3863984076" sldId="365"/>
            <ac:cxnSpMk id="52" creationId="{BACBF26F-F57F-EFC3-1B56-B87834FF3FC2}"/>
          </ac:cxnSpMkLst>
        </pc:cxnChg>
        <pc:cxnChg chg="mod">
          <ac:chgData name="Francisco Corella" userId="489df00013e770df" providerId="LiveId" clId="{41786E78-96EE-4225-880D-5119C700BD48}" dt="2023-07-10T20:04:11.065" v="2369" actId="14100"/>
          <ac:cxnSpMkLst>
            <pc:docMk/>
            <pc:sldMk cId="3863984076" sldId="365"/>
            <ac:cxnSpMk id="85" creationId="{A53FC2BF-A226-C5EB-5EA2-00F08ED65DC9}"/>
          </ac:cxnSpMkLst>
        </pc:cxnChg>
        <pc:cxnChg chg="mod">
          <ac:chgData name="Francisco Corella" userId="489df00013e770df" providerId="LiveId" clId="{41786E78-96EE-4225-880D-5119C700BD48}" dt="2023-07-10T20:04:22.471" v="2370" actId="14100"/>
          <ac:cxnSpMkLst>
            <pc:docMk/>
            <pc:sldMk cId="3863984076" sldId="365"/>
            <ac:cxnSpMk id="89" creationId="{7704EABE-1377-A861-DAF0-C39C0F0E4C34}"/>
          </ac:cxnSpMkLst>
        </pc:cxnChg>
      </pc:sldChg>
      <pc:sldChg chg="add del">
        <pc:chgData name="Francisco Corella" userId="489df00013e770df" providerId="LiveId" clId="{41786E78-96EE-4225-880D-5119C700BD48}" dt="2023-07-10T19:59:39.496" v="2331"/>
        <pc:sldMkLst>
          <pc:docMk/>
          <pc:sldMk cId="150166376" sldId="366"/>
        </pc:sldMkLst>
      </pc:sldChg>
      <pc:sldChg chg="addSp delSp modSp add mod">
        <pc:chgData name="Francisco Corella" userId="489df00013e770df" providerId="LiveId" clId="{41786E78-96EE-4225-880D-5119C700BD48}" dt="2023-07-12T03:31:18.766" v="5678"/>
        <pc:sldMkLst>
          <pc:docMk/>
          <pc:sldMk cId="410078271" sldId="366"/>
        </pc:sldMkLst>
        <pc:spChg chg="mod">
          <ac:chgData name="Francisco Corella" userId="489df00013e770df" providerId="LiveId" clId="{41786E78-96EE-4225-880D-5119C700BD48}" dt="2023-07-10T20:21:25.781" v="2569" actId="1035"/>
          <ac:spMkLst>
            <pc:docMk/>
            <pc:sldMk cId="410078271" sldId="366"/>
            <ac:spMk id="3" creationId="{883D957F-196D-8814-0531-5EB488F49A0D}"/>
          </ac:spMkLst>
        </pc:spChg>
        <pc:spChg chg="mod">
          <ac:chgData name="Francisco Corella" userId="489df00013e770df" providerId="LiveId" clId="{41786E78-96EE-4225-880D-5119C700BD48}" dt="2023-07-10T20:21:25.781" v="2569" actId="1035"/>
          <ac:spMkLst>
            <pc:docMk/>
            <pc:sldMk cId="410078271" sldId="366"/>
            <ac:spMk id="5" creationId="{0F20F8C8-522D-6662-D89C-717E696AA948}"/>
          </ac:spMkLst>
        </pc:spChg>
        <pc:spChg chg="add del mod">
          <ac:chgData name="Francisco Corella" userId="489df00013e770df" providerId="LiveId" clId="{41786E78-96EE-4225-880D-5119C700BD48}" dt="2023-07-10T20:20:39.259" v="2518" actId="478"/>
          <ac:spMkLst>
            <pc:docMk/>
            <pc:sldMk cId="410078271" sldId="366"/>
            <ac:spMk id="6" creationId="{3E895D2C-76DC-65AF-A89D-AC6D0D9FE145}"/>
          </ac:spMkLst>
        </pc:spChg>
        <pc:spChg chg="add del mod">
          <ac:chgData name="Francisco Corella" userId="489df00013e770df" providerId="LiveId" clId="{41786E78-96EE-4225-880D-5119C700BD48}" dt="2023-07-10T20:20:39.259" v="2518" actId="478"/>
          <ac:spMkLst>
            <pc:docMk/>
            <pc:sldMk cId="410078271" sldId="366"/>
            <ac:spMk id="8" creationId="{C22F27FB-6653-A8D0-6090-1CC320B81A48}"/>
          </ac:spMkLst>
        </pc:spChg>
        <pc:spChg chg="add del mod">
          <ac:chgData name="Francisco Corella" userId="489df00013e770df" providerId="LiveId" clId="{41786E78-96EE-4225-880D-5119C700BD48}" dt="2023-07-10T20:20:39.259" v="2518" actId="478"/>
          <ac:spMkLst>
            <pc:docMk/>
            <pc:sldMk cId="410078271" sldId="366"/>
            <ac:spMk id="10" creationId="{DA1BAFBE-E40B-ABCA-6936-3729BD931E00}"/>
          </ac:spMkLst>
        </pc:spChg>
        <pc:spChg chg="add del mod">
          <ac:chgData name="Francisco Corella" userId="489df00013e770df" providerId="LiveId" clId="{41786E78-96EE-4225-880D-5119C700BD48}" dt="2023-07-10T20:20:39.259" v="2518" actId="478"/>
          <ac:spMkLst>
            <pc:docMk/>
            <pc:sldMk cId="410078271" sldId="366"/>
            <ac:spMk id="11" creationId="{E12FB4D0-2FC9-572A-25A4-369922D47E03}"/>
          </ac:spMkLst>
        </pc:spChg>
        <pc:spChg chg="add del mod">
          <ac:chgData name="Francisco Corella" userId="489df00013e770df" providerId="LiveId" clId="{41786E78-96EE-4225-880D-5119C700BD48}" dt="2023-07-10T20:20:39.259" v="2518" actId="478"/>
          <ac:spMkLst>
            <pc:docMk/>
            <pc:sldMk cId="410078271" sldId="366"/>
            <ac:spMk id="12" creationId="{4DB07073-1D59-63D5-E117-B31F05BD6F34}"/>
          </ac:spMkLst>
        </pc:spChg>
        <pc:spChg chg="add del mod">
          <ac:chgData name="Francisco Corella" userId="489df00013e770df" providerId="LiveId" clId="{41786E78-96EE-4225-880D-5119C700BD48}" dt="2023-07-10T20:20:39.259" v="2518" actId="478"/>
          <ac:spMkLst>
            <pc:docMk/>
            <pc:sldMk cId="410078271" sldId="366"/>
            <ac:spMk id="14" creationId="{250ACC41-BC07-0723-15B7-87D5A00B5D03}"/>
          </ac:spMkLst>
        </pc:spChg>
        <pc:spChg chg="del">
          <ac:chgData name="Francisco Corella" userId="489df00013e770df" providerId="LiveId" clId="{41786E78-96EE-4225-880D-5119C700BD48}" dt="2023-07-10T20:15:18.407" v="2390" actId="478"/>
          <ac:spMkLst>
            <pc:docMk/>
            <pc:sldMk cId="410078271" sldId="366"/>
            <ac:spMk id="15" creationId="{C99DF94C-172E-5BFB-1C2E-B3973EE4998B}"/>
          </ac:spMkLst>
        </pc:spChg>
        <pc:spChg chg="add del mod">
          <ac:chgData name="Francisco Corella" userId="489df00013e770df" providerId="LiveId" clId="{41786E78-96EE-4225-880D-5119C700BD48}" dt="2023-07-10T20:20:39.259" v="2518" actId="478"/>
          <ac:spMkLst>
            <pc:docMk/>
            <pc:sldMk cId="410078271" sldId="366"/>
            <ac:spMk id="16" creationId="{7755B37E-52D0-C967-27A5-D03B2190A497}"/>
          </ac:spMkLst>
        </pc:spChg>
        <pc:spChg chg="add del mod">
          <ac:chgData name="Francisco Corella" userId="489df00013e770df" providerId="LiveId" clId="{41786E78-96EE-4225-880D-5119C700BD48}" dt="2023-07-10T20:20:39.259" v="2518" actId="478"/>
          <ac:spMkLst>
            <pc:docMk/>
            <pc:sldMk cId="410078271" sldId="366"/>
            <ac:spMk id="17" creationId="{ED6FB39C-4EE3-A3E7-4369-44290EC02047}"/>
          </ac:spMkLst>
        </pc:spChg>
        <pc:spChg chg="del">
          <ac:chgData name="Francisco Corella" userId="489df00013e770df" providerId="LiveId" clId="{41786E78-96EE-4225-880D-5119C700BD48}" dt="2023-07-10T20:15:18.407" v="2390" actId="478"/>
          <ac:spMkLst>
            <pc:docMk/>
            <pc:sldMk cId="410078271" sldId="366"/>
            <ac:spMk id="18" creationId="{1F0E5804-B2AD-E831-EB5C-1034166329B1}"/>
          </ac:spMkLst>
        </pc:spChg>
        <pc:spChg chg="del">
          <ac:chgData name="Francisco Corella" userId="489df00013e770df" providerId="LiveId" clId="{41786E78-96EE-4225-880D-5119C700BD48}" dt="2023-07-10T20:15:18.407" v="2390" actId="478"/>
          <ac:spMkLst>
            <pc:docMk/>
            <pc:sldMk cId="410078271" sldId="366"/>
            <ac:spMk id="19" creationId="{7D170ECA-350A-59BA-41A8-A4023366DEC3}"/>
          </ac:spMkLst>
        </pc:spChg>
        <pc:spChg chg="add del mod">
          <ac:chgData name="Francisco Corella" userId="489df00013e770df" providerId="LiveId" clId="{41786E78-96EE-4225-880D-5119C700BD48}" dt="2023-07-10T20:20:39.259" v="2518" actId="478"/>
          <ac:spMkLst>
            <pc:docMk/>
            <pc:sldMk cId="410078271" sldId="366"/>
            <ac:spMk id="20" creationId="{83D9C5B4-AB15-9213-AA41-7334B0D8C1DA}"/>
          </ac:spMkLst>
        </pc:spChg>
        <pc:spChg chg="add del mod">
          <ac:chgData name="Francisco Corella" userId="489df00013e770df" providerId="LiveId" clId="{41786E78-96EE-4225-880D-5119C700BD48}" dt="2023-07-10T20:20:39.259" v="2518" actId="478"/>
          <ac:spMkLst>
            <pc:docMk/>
            <pc:sldMk cId="410078271" sldId="366"/>
            <ac:spMk id="21" creationId="{60BDDA4C-3D60-190B-89B5-71497D8806C4}"/>
          </ac:spMkLst>
        </pc:spChg>
        <pc:spChg chg="add del mod">
          <ac:chgData name="Francisco Corella" userId="489df00013e770df" providerId="LiveId" clId="{41786E78-96EE-4225-880D-5119C700BD48}" dt="2023-07-10T20:20:39.259" v="2518" actId="478"/>
          <ac:spMkLst>
            <pc:docMk/>
            <pc:sldMk cId="410078271" sldId="366"/>
            <ac:spMk id="22" creationId="{9142C030-5529-E9A2-2364-DC37505768DA}"/>
          </ac:spMkLst>
        </pc:spChg>
        <pc:spChg chg="add del mod">
          <ac:chgData name="Francisco Corella" userId="489df00013e770df" providerId="LiveId" clId="{41786E78-96EE-4225-880D-5119C700BD48}" dt="2023-07-10T20:20:39.259" v="2518" actId="478"/>
          <ac:spMkLst>
            <pc:docMk/>
            <pc:sldMk cId="410078271" sldId="366"/>
            <ac:spMk id="23" creationId="{792049F9-8883-FEDE-8769-74E7131D3E1C}"/>
          </ac:spMkLst>
        </pc:spChg>
        <pc:spChg chg="add del mod">
          <ac:chgData name="Francisco Corella" userId="489df00013e770df" providerId="LiveId" clId="{41786E78-96EE-4225-880D-5119C700BD48}" dt="2023-07-10T20:20:39.259" v="2518" actId="478"/>
          <ac:spMkLst>
            <pc:docMk/>
            <pc:sldMk cId="410078271" sldId="366"/>
            <ac:spMk id="24" creationId="{EF12D500-1168-70E0-5ACB-F37356D8166E}"/>
          </ac:spMkLst>
        </pc:spChg>
        <pc:spChg chg="add del mod">
          <ac:chgData name="Francisco Corella" userId="489df00013e770df" providerId="LiveId" clId="{41786E78-96EE-4225-880D-5119C700BD48}" dt="2023-07-10T20:20:39.259" v="2518" actId="478"/>
          <ac:spMkLst>
            <pc:docMk/>
            <pc:sldMk cId="410078271" sldId="366"/>
            <ac:spMk id="25" creationId="{48F64DD0-DD3B-EDE8-2183-1D07BB7D5CF1}"/>
          </ac:spMkLst>
        </pc:spChg>
        <pc:spChg chg="del">
          <ac:chgData name="Francisco Corella" userId="489df00013e770df" providerId="LiveId" clId="{41786E78-96EE-4225-880D-5119C700BD48}" dt="2023-07-10T20:15:18.407" v="2390" actId="478"/>
          <ac:spMkLst>
            <pc:docMk/>
            <pc:sldMk cId="410078271" sldId="366"/>
            <ac:spMk id="26" creationId="{BBB9CC18-3020-4EF7-8AA4-169551A8E220}"/>
          </ac:spMkLst>
        </pc:spChg>
        <pc:spChg chg="del">
          <ac:chgData name="Francisco Corella" userId="489df00013e770df" providerId="LiveId" clId="{41786E78-96EE-4225-880D-5119C700BD48}" dt="2023-07-10T20:15:18.407" v="2390" actId="478"/>
          <ac:spMkLst>
            <pc:docMk/>
            <pc:sldMk cId="410078271" sldId="366"/>
            <ac:spMk id="27" creationId="{BFE735EC-88B5-60D5-6969-4074E0726884}"/>
          </ac:spMkLst>
        </pc:spChg>
        <pc:spChg chg="del">
          <ac:chgData name="Francisco Corella" userId="489df00013e770df" providerId="LiveId" clId="{41786E78-96EE-4225-880D-5119C700BD48}" dt="2023-07-10T20:15:18.407" v="2390" actId="478"/>
          <ac:spMkLst>
            <pc:docMk/>
            <pc:sldMk cId="410078271" sldId="366"/>
            <ac:spMk id="28" creationId="{1D106379-1078-1B57-136C-2AD821896244}"/>
          </ac:spMkLst>
        </pc:spChg>
        <pc:spChg chg="del">
          <ac:chgData name="Francisco Corella" userId="489df00013e770df" providerId="LiveId" clId="{41786E78-96EE-4225-880D-5119C700BD48}" dt="2023-07-10T20:15:18.407" v="2390" actId="478"/>
          <ac:spMkLst>
            <pc:docMk/>
            <pc:sldMk cId="410078271" sldId="366"/>
            <ac:spMk id="29" creationId="{8259F890-C9AF-8C21-C0FD-5D63B89327D3}"/>
          </ac:spMkLst>
        </pc:spChg>
        <pc:spChg chg="del">
          <ac:chgData name="Francisco Corella" userId="489df00013e770df" providerId="LiveId" clId="{41786E78-96EE-4225-880D-5119C700BD48}" dt="2023-07-10T20:15:18.407" v="2390" actId="478"/>
          <ac:spMkLst>
            <pc:docMk/>
            <pc:sldMk cId="410078271" sldId="366"/>
            <ac:spMk id="31" creationId="{6C603803-6D4B-3F96-7F09-ACAF31258E28}"/>
          </ac:spMkLst>
        </pc:spChg>
        <pc:spChg chg="mod">
          <ac:chgData name="Francisco Corella" userId="489df00013e770df" providerId="LiveId" clId="{41786E78-96EE-4225-880D-5119C700BD48}" dt="2023-07-10T20:20:22.337" v="2517" actId="20577"/>
          <ac:spMkLst>
            <pc:docMk/>
            <pc:sldMk cId="410078271" sldId="366"/>
            <ac:spMk id="36" creationId="{7AEA4971-D238-F317-421C-1B5C3DEC74CA}"/>
          </ac:spMkLst>
        </pc:spChg>
        <pc:spChg chg="add del mod">
          <ac:chgData name="Francisco Corella" userId="489df00013e770df" providerId="LiveId" clId="{41786E78-96EE-4225-880D-5119C700BD48}" dt="2023-07-10T20:20:39.259" v="2518" actId="478"/>
          <ac:spMkLst>
            <pc:docMk/>
            <pc:sldMk cId="410078271" sldId="366"/>
            <ac:spMk id="38" creationId="{3AB05C2B-BCA5-BC92-6BE2-0CD043C7C945}"/>
          </ac:spMkLst>
        </pc:spChg>
        <pc:spChg chg="add del mod">
          <ac:chgData name="Francisco Corella" userId="489df00013e770df" providerId="LiveId" clId="{41786E78-96EE-4225-880D-5119C700BD48}" dt="2023-07-10T20:20:39.259" v="2518" actId="478"/>
          <ac:spMkLst>
            <pc:docMk/>
            <pc:sldMk cId="410078271" sldId="366"/>
            <ac:spMk id="39" creationId="{A7194529-4DFB-901B-2F3B-22BD3C5488B0}"/>
          </ac:spMkLst>
        </pc:spChg>
        <pc:spChg chg="mod">
          <ac:chgData name="Francisco Corella" userId="489df00013e770df" providerId="LiveId" clId="{41786E78-96EE-4225-880D-5119C700BD48}" dt="2023-07-10T20:15:19.471" v="2391"/>
          <ac:spMkLst>
            <pc:docMk/>
            <pc:sldMk cId="410078271" sldId="366"/>
            <ac:spMk id="46" creationId="{8CF8E407-87FE-5948-5F12-24D2F409302B}"/>
          </ac:spMkLst>
        </pc:spChg>
        <pc:spChg chg="add del mod">
          <ac:chgData name="Francisco Corella" userId="489df00013e770df" providerId="LiveId" clId="{41786E78-96EE-4225-880D-5119C700BD48}" dt="2023-07-10T20:20:39.259" v="2518" actId="478"/>
          <ac:spMkLst>
            <pc:docMk/>
            <pc:sldMk cId="410078271" sldId="366"/>
            <ac:spMk id="47" creationId="{0FF5AF2C-53EF-7FA7-9D38-0919A99DB5C7}"/>
          </ac:spMkLst>
        </pc:spChg>
        <pc:spChg chg="add del mod">
          <ac:chgData name="Francisco Corella" userId="489df00013e770df" providerId="LiveId" clId="{41786E78-96EE-4225-880D-5119C700BD48}" dt="2023-07-10T20:20:39.259" v="2518" actId="478"/>
          <ac:spMkLst>
            <pc:docMk/>
            <pc:sldMk cId="410078271" sldId="366"/>
            <ac:spMk id="48" creationId="{698B1DB5-16AB-F023-685B-F15348B7190F}"/>
          </ac:spMkLst>
        </pc:spChg>
        <pc:spChg chg="add del mod">
          <ac:chgData name="Francisco Corella" userId="489df00013e770df" providerId="LiveId" clId="{41786E78-96EE-4225-880D-5119C700BD48}" dt="2023-07-10T20:20:39.259" v="2518" actId="478"/>
          <ac:spMkLst>
            <pc:docMk/>
            <pc:sldMk cId="410078271" sldId="366"/>
            <ac:spMk id="49" creationId="{65C607C1-367B-A8AA-D20E-57BB81DEF233}"/>
          </ac:spMkLst>
        </pc:spChg>
        <pc:spChg chg="add del mod">
          <ac:chgData name="Francisco Corella" userId="489df00013e770df" providerId="LiveId" clId="{41786E78-96EE-4225-880D-5119C700BD48}" dt="2023-07-10T20:20:39.259" v="2518" actId="478"/>
          <ac:spMkLst>
            <pc:docMk/>
            <pc:sldMk cId="410078271" sldId="366"/>
            <ac:spMk id="50" creationId="{8A659922-3535-ACDA-E009-3EA08B52B46A}"/>
          </ac:spMkLst>
        </pc:spChg>
        <pc:spChg chg="add del mod">
          <ac:chgData name="Francisco Corella" userId="489df00013e770df" providerId="LiveId" clId="{41786E78-96EE-4225-880D-5119C700BD48}" dt="2023-07-10T20:20:39.259" v="2518" actId="478"/>
          <ac:spMkLst>
            <pc:docMk/>
            <pc:sldMk cId="410078271" sldId="366"/>
            <ac:spMk id="51" creationId="{8B5AB529-03A9-CA39-8C6E-D2EE6A888C45}"/>
          </ac:spMkLst>
        </pc:spChg>
        <pc:spChg chg="del">
          <ac:chgData name="Francisco Corella" userId="489df00013e770df" providerId="LiveId" clId="{41786E78-96EE-4225-880D-5119C700BD48}" dt="2023-07-10T20:15:18.407" v="2390" actId="478"/>
          <ac:spMkLst>
            <pc:docMk/>
            <pc:sldMk cId="410078271" sldId="366"/>
            <ac:spMk id="52" creationId="{14701459-BC84-A5DA-0BF4-F773AD50542B}"/>
          </ac:spMkLst>
        </pc:spChg>
        <pc:spChg chg="add del mod">
          <ac:chgData name="Francisco Corella" userId="489df00013e770df" providerId="LiveId" clId="{41786E78-96EE-4225-880D-5119C700BD48}" dt="2023-07-10T20:20:39.259" v="2518" actId="478"/>
          <ac:spMkLst>
            <pc:docMk/>
            <pc:sldMk cId="410078271" sldId="366"/>
            <ac:spMk id="54" creationId="{06F44D23-99CC-B812-3AA8-88689677C099}"/>
          </ac:spMkLst>
        </pc:spChg>
        <pc:spChg chg="add del mod">
          <ac:chgData name="Francisco Corella" userId="489df00013e770df" providerId="LiveId" clId="{41786E78-96EE-4225-880D-5119C700BD48}" dt="2023-07-10T20:20:39.259" v="2518" actId="478"/>
          <ac:spMkLst>
            <pc:docMk/>
            <pc:sldMk cId="410078271" sldId="366"/>
            <ac:spMk id="55" creationId="{6BAEA0D1-86B7-B5A9-3E26-F16688512B86}"/>
          </ac:spMkLst>
        </pc:spChg>
        <pc:spChg chg="add del mod">
          <ac:chgData name="Francisco Corella" userId="489df00013e770df" providerId="LiveId" clId="{41786E78-96EE-4225-880D-5119C700BD48}" dt="2023-07-10T20:20:39.259" v="2518" actId="478"/>
          <ac:spMkLst>
            <pc:docMk/>
            <pc:sldMk cId="410078271" sldId="366"/>
            <ac:spMk id="57" creationId="{7E64C884-101B-46BD-3D97-4492CDCAEC57}"/>
          </ac:spMkLst>
        </pc:spChg>
        <pc:spChg chg="add del mod">
          <ac:chgData name="Francisco Corella" userId="489df00013e770df" providerId="LiveId" clId="{41786E78-96EE-4225-880D-5119C700BD48}" dt="2023-07-10T20:15:38.870" v="2392" actId="478"/>
          <ac:spMkLst>
            <pc:docMk/>
            <pc:sldMk cId="410078271" sldId="366"/>
            <ac:spMk id="60" creationId="{20F52016-F991-E0F7-7344-BEBAC8E64639}"/>
          </ac:spMkLst>
        </pc:spChg>
        <pc:spChg chg="add del mod">
          <ac:chgData name="Francisco Corella" userId="489df00013e770df" providerId="LiveId" clId="{41786E78-96EE-4225-880D-5119C700BD48}" dt="2023-07-10T20:15:38.870" v="2392" actId="478"/>
          <ac:spMkLst>
            <pc:docMk/>
            <pc:sldMk cId="410078271" sldId="366"/>
            <ac:spMk id="61" creationId="{CC342A24-DD94-1D10-F670-2AB641CA7737}"/>
          </ac:spMkLst>
        </pc:spChg>
        <pc:spChg chg="add del mod">
          <ac:chgData name="Francisco Corella" userId="489df00013e770df" providerId="LiveId" clId="{41786E78-96EE-4225-880D-5119C700BD48}" dt="2023-07-10T20:15:38.870" v="2392" actId="478"/>
          <ac:spMkLst>
            <pc:docMk/>
            <pc:sldMk cId="410078271" sldId="366"/>
            <ac:spMk id="65" creationId="{3F22A28F-7713-4479-ACD0-962E1D4D88CA}"/>
          </ac:spMkLst>
        </pc:spChg>
        <pc:spChg chg="add del mod">
          <ac:chgData name="Francisco Corella" userId="489df00013e770df" providerId="LiveId" clId="{41786E78-96EE-4225-880D-5119C700BD48}" dt="2023-07-10T20:15:38.870" v="2392" actId="478"/>
          <ac:spMkLst>
            <pc:docMk/>
            <pc:sldMk cId="410078271" sldId="366"/>
            <ac:spMk id="66" creationId="{9D04CC75-82FB-3A1C-895F-D4FDCA782C22}"/>
          </ac:spMkLst>
        </pc:spChg>
        <pc:spChg chg="add del mod">
          <ac:chgData name="Francisco Corella" userId="489df00013e770df" providerId="LiveId" clId="{41786E78-96EE-4225-880D-5119C700BD48}" dt="2023-07-10T20:20:39.259" v="2518" actId="478"/>
          <ac:spMkLst>
            <pc:docMk/>
            <pc:sldMk cId="410078271" sldId="366"/>
            <ac:spMk id="67" creationId="{9B1B36EC-36FC-71E0-7034-A4A13EC38350}"/>
          </ac:spMkLst>
        </pc:spChg>
        <pc:spChg chg="mod">
          <ac:chgData name="Francisco Corella" userId="489df00013e770df" providerId="LiveId" clId="{41786E78-96EE-4225-880D-5119C700BD48}" dt="2023-07-10T20:21:25.781" v="2569" actId="1035"/>
          <ac:spMkLst>
            <pc:docMk/>
            <pc:sldMk cId="410078271" sldId="366"/>
            <ac:spMk id="73" creationId="{9F2A05B3-00B9-2C56-0FAB-71596AE6B08E}"/>
          </ac:spMkLst>
        </pc:spChg>
        <pc:spChg chg="mod">
          <ac:chgData name="Francisco Corella" userId="489df00013e770df" providerId="LiveId" clId="{41786E78-96EE-4225-880D-5119C700BD48}" dt="2023-07-12T03:31:18.766" v="5678"/>
          <ac:spMkLst>
            <pc:docMk/>
            <pc:sldMk cId="410078271" sldId="366"/>
            <ac:spMk id="111" creationId="{E9AA5998-8773-6AA5-310A-A474A05CBC46}"/>
          </ac:spMkLst>
        </pc:spChg>
        <pc:spChg chg="mod">
          <ac:chgData name="Francisco Corella" userId="489df00013e770df" providerId="LiveId" clId="{41786E78-96EE-4225-880D-5119C700BD48}" dt="2023-07-10T20:21:25.781" v="2569" actId="1035"/>
          <ac:spMkLst>
            <pc:docMk/>
            <pc:sldMk cId="410078271" sldId="366"/>
            <ac:spMk id="115" creationId="{09300150-FE18-0CF6-1539-D3871CD420E1}"/>
          </ac:spMkLst>
        </pc:spChg>
        <pc:spChg chg="mod">
          <ac:chgData name="Francisco Corella" userId="489df00013e770df" providerId="LiveId" clId="{41786E78-96EE-4225-880D-5119C700BD48}" dt="2023-07-10T20:21:25.781" v="2569" actId="1035"/>
          <ac:spMkLst>
            <pc:docMk/>
            <pc:sldMk cId="410078271" sldId="366"/>
            <ac:spMk id="116" creationId="{B17CCF15-5AA6-A278-FAEF-C3A9466E2754}"/>
          </ac:spMkLst>
        </pc:spChg>
        <pc:spChg chg="del">
          <ac:chgData name="Francisco Corella" userId="489df00013e770df" providerId="LiveId" clId="{41786E78-96EE-4225-880D-5119C700BD48}" dt="2023-07-10T20:21:13.133" v="2528" actId="478"/>
          <ac:spMkLst>
            <pc:docMk/>
            <pc:sldMk cId="410078271" sldId="366"/>
            <ac:spMk id="121" creationId="{4475AE57-6D7A-E47F-B42F-67142E7563C0}"/>
          </ac:spMkLst>
        </pc:spChg>
        <pc:spChg chg="del">
          <ac:chgData name="Francisco Corella" userId="489df00013e770df" providerId="LiveId" clId="{41786E78-96EE-4225-880D-5119C700BD48}" dt="2023-07-10T20:21:13.133" v="2528" actId="478"/>
          <ac:spMkLst>
            <pc:docMk/>
            <pc:sldMk cId="410078271" sldId="366"/>
            <ac:spMk id="122" creationId="{F8E9445F-40E4-3A79-CA23-47D0D879FA50}"/>
          </ac:spMkLst>
        </pc:spChg>
        <pc:grpChg chg="add del mod">
          <ac:chgData name="Francisco Corella" userId="489df00013e770df" providerId="LiveId" clId="{41786E78-96EE-4225-880D-5119C700BD48}" dt="2023-07-10T20:20:39.259" v="2518" actId="478"/>
          <ac:grpSpMkLst>
            <pc:docMk/>
            <pc:sldMk cId="410078271" sldId="366"/>
            <ac:grpSpMk id="41" creationId="{8470EBAE-3BCA-B743-C485-19F5949524A6}"/>
          </ac:grpSpMkLst>
        </pc:grpChg>
        <pc:cxnChg chg="mod">
          <ac:chgData name="Francisco Corella" userId="489df00013e770df" providerId="LiveId" clId="{41786E78-96EE-4225-880D-5119C700BD48}" dt="2023-07-10T20:21:25.781" v="2569" actId="1035"/>
          <ac:cxnSpMkLst>
            <pc:docMk/>
            <pc:sldMk cId="410078271" sldId="366"/>
            <ac:cxnSpMk id="9" creationId="{3D4ADB3E-1985-91F9-9EB0-B0F9763409F3}"/>
          </ac:cxnSpMkLst>
        </pc:cxnChg>
        <pc:cxnChg chg="del">
          <ac:chgData name="Francisco Corella" userId="489df00013e770df" providerId="LiveId" clId="{41786E78-96EE-4225-880D-5119C700BD48}" dt="2023-07-10T20:15:18.407" v="2390" actId="478"/>
          <ac:cxnSpMkLst>
            <pc:docMk/>
            <pc:sldMk cId="410078271" sldId="366"/>
            <ac:cxnSpMk id="32" creationId="{B25A706A-77A7-843F-E3E0-677D4BEEC499}"/>
          </ac:cxnSpMkLst>
        </pc:cxnChg>
        <pc:cxnChg chg="add del mod">
          <ac:chgData name="Francisco Corella" userId="489df00013e770df" providerId="LiveId" clId="{41786E78-96EE-4225-880D-5119C700BD48}" dt="2023-07-10T20:20:39.259" v="2518" actId="478"/>
          <ac:cxnSpMkLst>
            <pc:docMk/>
            <pc:sldMk cId="410078271" sldId="366"/>
            <ac:cxnSpMk id="40" creationId="{D8EF356F-0DE1-4BAA-C158-E1DA8EE882D4}"/>
          </ac:cxnSpMkLst>
        </pc:cxnChg>
        <pc:cxnChg chg="mod">
          <ac:chgData name="Francisco Corella" userId="489df00013e770df" providerId="LiveId" clId="{41786E78-96EE-4225-880D-5119C700BD48}" dt="2023-07-10T20:15:19.471" v="2391"/>
          <ac:cxnSpMkLst>
            <pc:docMk/>
            <pc:sldMk cId="410078271" sldId="366"/>
            <ac:cxnSpMk id="42" creationId="{E03898FD-F10C-8B28-6BC3-4A0F9721B07A}"/>
          </ac:cxnSpMkLst>
        </pc:cxnChg>
        <pc:cxnChg chg="mod">
          <ac:chgData name="Francisco Corella" userId="489df00013e770df" providerId="LiveId" clId="{41786E78-96EE-4225-880D-5119C700BD48}" dt="2023-07-10T20:15:19.471" v="2391"/>
          <ac:cxnSpMkLst>
            <pc:docMk/>
            <pc:sldMk cId="410078271" sldId="366"/>
            <ac:cxnSpMk id="43" creationId="{BAB9B555-D47A-4B5E-1BE4-7E07D11C9955}"/>
          </ac:cxnSpMkLst>
        </pc:cxnChg>
        <pc:cxnChg chg="mod">
          <ac:chgData name="Francisco Corella" userId="489df00013e770df" providerId="LiveId" clId="{41786E78-96EE-4225-880D-5119C700BD48}" dt="2023-07-10T20:15:19.471" v="2391"/>
          <ac:cxnSpMkLst>
            <pc:docMk/>
            <pc:sldMk cId="410078271" sldId="366"/>
            <ac:cxnSpMk id="44" creationId="{2960D81A-1E1A-F4C3-D968-C48350F0893F}"/>
          </ac:cxnSpMkLst>
        </pc:cxnChg>
        <pc:cxnChg chg="mod">
          <ac:chgData name="Francisco Corella" userId="489df00013e770df" providerId="LiveId" clId="{41786E78-96EE-4225-880D-5119C700BD48}" dt="2023-07-10T20:15:19.471" v="2391"/>
          <ac:cxnSpMkLst>
            <pc:docMk/>
            <pc:sldMk cId="410078271" sldId="366"/>
            <ac:cxnSpMk id="45" creationId="{F6F137F3-A3BB-7A29-0F56-DBDB3E9543C9}"/>
          </ac:cxnSpMkLst>
        </pc:cxnChg>
        <pc:cxnChg chg="del mod">
          <ac:chgData name="Francisco Corella" userId="489df00013e770df" providerId="LiveId" clId="{41786E78-96EE-4225-880D-5119C700BD48}" dt="2023-07-10T20:15:18.407" v="2390" actId="478"/>
          <ac:cxnSpMkLst>
            <pc:docMk/>
            <pc:sldMk cId="410078271" sldId="366"/>
            <ac:cxnSpMk id="53" creationId="{65D0379F-FCC6-CE03-46C2-0D1BE0E4671E}"/>
          </ac:cxnSpMkLst>
        </pc:cxnChg>
        <pc:cxnChg chg="del mod">
          <ac:chgData name="Francisco Corella" userId="489df00013e770df" providerId="LiveId" clId="{41786E78-96EE-4225-880D-5119C700BD48}" dt="2023-07-10T20:15:18.407" v="2390" actId="478"/>
          <ac:cxnSpMkLst>
            <pc:docMk/>
            <pc:sldMk cId="410078271" sldId="366"/>
            <ac:cxnSpMk id="56" creationId="{94410546-0236-A9A1-BECA-26C3C5F29D86}"/>
          </ac:cxnSpMkLst>
        </pc:cxnChg>
        <pc:cxnChg chg="add del mod">
          <ac:chgData name="Francisco Corella" userId="489df00013e770df" providerId="LiveId" clId="{41786E78-96EE-4225-880D-5119C700BD48}" dt="2023-07-10T20:15:43.737" v="2393" actId="478"/>
          <ac:cxnSpMkLst>
            <pc:docMk/>
            <pc:sldMk cId="410078271" sldId="366"/>
            <ac:cxnSpMk id="59" creationId="{2F6A30FD-ADEE-2672-BE72-D4E1B0424EB2}"/>
          </ac:cxnSpMkLst>
        </pc:cxnChg>
        <pc:cxnChg chg="add del mod">
          <ac:chgData name="Francisco Corella" userId="489df00013e770df" providerId="LiveId" clId="{41786E78-96EE-4225-880D-5119C700BD48}" dt="2023-07-10T20:15:43.737" v="2393" actId="478"/>
          <ac:cxnSpMkLst>
            <pc:docMk/>
            <pc:sldMk cId="410078271" sldId="366"/>
            <ac:cxnSpMk id="62" creationId="{E153A3D4-0CF7-F4C1-3F32-49F5C2B39EEC}"/>
          </ac:cxnSpMkLst>
        </pc:cxnChg>
        <pc:cxnChg chg="add del mod">
          <ac:chgData name="Francisco Corella" userId="489df00013e770df" providerId="LiveId" clId="{41786E78-96EE-4225-880D-5119C700BD48}" dt="2023-07-10T20:15:43.737" v="2393" actId="478"/>
          <ac:cxnSpMkLst>
            <pc:docMk/>
            <pc:sldMk cId="410078271" sldId="366"/>
            <ac:cxnSpMk id="63" creationId="{CBD3634F-3B90-76AC-535C-D3B2E0F37C5D}"/>
          </ac:cxnSpMkLst>
        </pc:cxnChg>
        <pc:cxnChg chg="add del mod">
          <ac:chgData name="Francisco Corella" userId="489df00013e770df" providerId="LiveId" clId="{41786E78-96EE-4225-880D-5119C700BD48}" dt="2023-07-10T20:15:38.870" v="2392" actId="478"/>
          <ac:cxnSpMkLst>
            <pc:docMk/>
            <pc:sldMk cId="410078271" sldId="366"/>
            <ac:cxnSpMk id="64" creationId="{C19CC030-B420-426B-0C69-F538534E303A}"/>
          </ac:cxnSpMkLst>
        </pc:cxnChg>
        <pc:cxnChg chg="mod">
          <ac:chgData name="Francisco Corella" userId="489df00013e770df" providerId="LiveId" clId="{41786E78-96EE-4225-880D-5119C700BD48}" dt="2023-07-10T20:21:25.781" v="2569" actId="1035"/>
          <ac:cxnSpMkLst>
            <pc:docMk/>
            <pc:sldMk cId="410078271" sldId="366"/>
            <ac:cxnSpMk id="69" creationId="{3FDF6C1E-44D2-85BD-684D-221A25352CE1}"/>
          </ac:cxnSpMkLst>
        </pc:cxnChg>
        <pc:cxnChg chg="del">
          <ac:chgData name="Francisco Corella" userId="489df00013e770df" providerId="LiveId" clId="{41786E78-96EE-4225-880D-5119C700BD48}" dt="2023-07-10T20:21:13.133" v="2528" actId="478"/>
          <ac:cxnSpMkLst>
            <pc:docMk/>
            <pc:sldMk cId="410078271" sldId="366"/>
            <ac:cxnSpMk id="120" creationId="{555FE470-3EAE-16BE-F1D8-9C4EF2E39C36}"/>
          </ac:cxnSpMkLst>
        </pc:cxnChg>
      </pc:sldChg>
      <pc:sldChg chg="add del">
        <pc:chgData name="Francisco Corella" userId="489df00013e770df" providerId="LiveId" clId="{41786E78-96EE-4225-880D-5119C700BD48}" dt="2023-07-10T20:06:20.652" v="2374" actId="47"/>
        <pc:sldMkLst>
          <pc:docMk/>
          <pc:sldMk cId="2418381523" sldId="366"/>
        </pc:sldMkLst>
      </pc:sldChg>
      <pc:sldChg chg="addSp delSp modSp add mod">
        <pc:chgData name="Francisco Corella" userId="489df00013e770df" providerId="LiveId" clId="{41786E78-96EE-4225-880D-5119C700BD48}" dt="2023-07-10T20:19:12.852" v="2456" actId="1038"/>
        <pc:sldMkLst>
          <pc:docMk/>
          <pc:sldMk cId="346764008" sldId="367"/>
        </pc:sldMkLst>
        <pc:spChg chg="add mod">
          <ac:chgData name="Francisco Corella" userId="489df00013e770df" providerId="LiveId" clId="{41786E78-96EE-4225-880D-5119C700BD48}" dt="2023-07-10T20:14:45.829" v="2389"/>
          <ac:spMkLst>
            <pc:docMk/>
            <pc:sldMk cId="346764008" sldId="367"/>
            <ac:spMk id="2" creationId="{EFF8A270-EA13-7E22-2EB5-2062D075E7D4}"/>
          </ac:spMkLst>
        </pc:spChg>
        <pc:spChg chg="mod">
          <ac:chgData name="Francisco Corella" userId="489df00013e770df" providerId="LiveId" clId="{41786E78-96EE-4225-880D-5119C700BD48}" dt="2023-07-10T20:19:12.852" v="2456" actId="1038"/>
          <ac:spMkLst>
            <pc:docMk/>
            <pc:sldMk cId="346764008" sldId="367"/>
            <ac:spMk id="24" creationId="{13795728-48B5-B53F-2BBD-9A77D36671E3}"/>
          </ac:spMkLst>
        </pc:spChg>
        <pc:spChg chg="mod">
          <ac:chgData name="Francisco Corella" userId="489df00013e770df" providerId="LiveId" clId="{41786E78-96EE-4225-880D-5119C700BD48}" dt="2023-07-10T20:19:12.852" v="2456" actId="1038"/>
          <ac:spMkLst>
            <pc:docMk/>
            <pc:sldMk cId="346764008" sldId="367"/>
            <ac:spMk id="25" creationId="{79789FDD-41F3-EC1D-1679-3879B17410C9}"/>
          </ac:spMkLst>
        </pc:spChg>
        <pc:spChg chg="mod">
          <ac:chgData name="Francisco Corella" userId="489df00013e770df" providerId="LiveId" clId="{41786E78-96EE-4225-880D-5119C700BD48}" dt="2023-07-10T20:19:12.852" v="2456" actId="1038"/>
          <ac:spMkLst>
            <pc:docMk/>
            <pc:sldMk cId="346764008" sldId="367"/>
            <ac:spMk id="26" creationId="{940DD494-63A1-EBCD-F4EB-B4578249B2E8}"/>
          </ac:spMkLst>
        </pc:spChg>
        <pc:spChg chg="mod">
          <ac:chgData name="Francisco Corella" userId="489df00013e770df" providerId="LiveId" clId="{41786E78-96EE-4225-880D-5119C700BD48}" dt="2023-07-10T20:19:12.852" v="2456" actId="1038"/>
          <ac:spMkLst>
            <pc:docMk/>
            <pc:sldMk cId="346764008" sldId="367"/>
            <ac:spMk id="27" creationId="{4E8536A1-FE2D-8B02-D50D-1D2082944E45}"/>
          </ac:spMkLst>
        </pc:spChg>
        <pc:spChg chg="mod">
          <ac:chgData name="Francisco Corella" userId="489df00013e770df" providerId="LiveId" clId="{41786E78-96EE-4225-880D-5119C700BD48}" dt="2023-07-10T20:19:12.852" v="2456" actId="1038"/>
          <ac:spMkLst>
            <pc:docMk/>
            <pc:sldMk cId="346764008" sldId="367"/>
            <ac:spMk id="28" creationId="{FFA56588-379E-198F-45A5-95B21F1C807C}"/>
          </ac:spMkLst>
        </pc:spChg>
        <pc:spChg chg="mod">
          <ac:chgData name="Francisco Corella" userId="489df00013e770df" providerId="LiveId" clId="{41786E78-96EE-4225-880D-5119C700BD48}" dt="2023-07-10T20:19:12.852" v="2456" actId="1038"/>
          <ac:spMkLst>
            <pc:docMk/>
            <pc:sldMk cId="346764008" sldId="367"/>
            <ac:spMk id="29" creationId="{84A905D5-1FE0-3150-9928-3B5D9A7756E0}"/>
          </ac:spMkLst>
        </pc:spChg>
        <pc:spChg chg="mod">
          <ac:chgData name="Francisco Corella" userId="489df00013e770df" providerId="LiveId" clId="{41786E78-96EE-4225-880D-5119C700BD48}" dt="2023-07-10T20:19:12.852" v="2456" actId="1038"/>
          <ac:spMkLst>
            <pc:docMk/>
            <pc:sldMk cId="346764008" sldId="367"/>
            <ac:spMk id="30" creationId="{C17EEB3B-8A0D-C2BB-9488-F976B68930B7}"/>
          </ac:spMkLst>
        </pc:spChg>
        <pc:spChg chg="mod">
          <ac:chgData name="Francisco Corella" userId="489df00013e770df" providerId="LiveId" clId="{41786E78-96EE-4225-880D-5119C700BD48}" dt="2023-07-10T20:19:12.852" v="2456" actId="1038"/>
          <ac:spMkLst>
            <pc:docMk/>
            <pc:sldMk cId="346764008" sldId="367"/>
            <ac:spMk id="31" creationId="{F6E44862-0628-9C32-96C1-839BBE99F2F2}"/>
          </ac:spMkLst>
        </pc:spChg>
        <pc:spChg chg="del">
          <ac:chgData name="Francisco Corella" userId="489df00013e770df" providerId="LiveId" clId="{41786E78-96EE-4225-880D-5119C700BD48}" dt="2023-07-10T20:18:53.423" v="2428" actId="478"/>
          <ac:spMkLst>
            <pc:docMk/>
            <pc:sldMk cId="346764008" sldId="367"/>
            <ac:spMk id="33" creationId="{E40BBCC8-BE0B-2DD2-10AC-A27DD3268FCA}"/>
          </ac:spMkLst>
        </pc:spChg>
        <pc:spChg chg="mod">
          <ac:chgData name="Francisco Corella" userId="489df00013e770df" providerId="LiveId" clId="{41786E78-96EE-4225-880D-5119C700BD48}" dt="2023-07-10T20:18:36.172" v="2426" actId="6549"/>
          <ac:spMkLst>
            <pc:docMk/>
            <pc:sldMk cId="346764008" sldId="367"/>
            <ac:spMk id="36" creationId="{7AEA4971-D238-F317-421C-1B5C3DEC74CA}"/>
          </ac:spMkLst>
        </pc:spChg>
        <pc:spChg chg="del">
          <ac:chgData name="Francisco Corella" userId="489df00013e770df" providerId="LiveId" clId="{41786E78-96EE-4225-880D-5119C700BD48}" dt="2023-07-10T20:18:53.423" v="2428" actId="478"/>
          <ac:spMkLst>
            <pc:docMk/>
            <pc:sldMk cId="346764008" sldId="367"/>
            <ac:spMk id="37" creationId="{5275FD31-FA85-F997-B1EB-5856900898D5}"/>
          </ac:spMkLst>
        </pc:spChg>
        <pc:spChg chg="del">
          <ac:chgData name="Francisco Corella" userId="489df00013e770df" providerId="LiveId" clId="{41786E78-96EE-4225-880D-5119C700BD48}" dt="2023-07-10T20:18:50.139" v="2427" actId="478"/>
          <ac:spMkLst>
            <pc:docMk/>
            <pc:sldMk cId="346764008" sldId="367"/>
            <ac:spMk id="43" creationId="{D681B146-68DA-9308-E9B7-529C46C75233}"/>
          </ac:spMkLst>
        </pc:spChg>
        <pc:spChg chg="del">
          <ac:chgData name="Francisco Corella" userId="489df00013e770df" providerId="LiveId" clId="{41786E78-96EE-4225-880D-5119C700BD48}" dt="2023-07-10T20:18:50.139" v="2427" actId="478"/>
          <ac:spMkLst>
            <pc:docMk/>
            <pc:sldMk cId="346764008" sldId="367"/>
            <ac:spMk id="44" creationId="{E7CB40A1-757F-E8BF-B15F-544B6EB85A44}"/>
          </ac:spMkLst>
        </pc:spChg>
        <pc:spChg chg="del">
          <ac:chgData name="Francisco Corella" userId="489df00013e770df" providerId="LiveId" clId="{41786E78-96EE-4225-880D-5119C700BD48}" dt="2023-07-10T20:18:50.139" v="2427" actId="478"/>
          <ac:spMkLst>
            <pc:docMk/>
            <pc:sldMk cId="346764008" sldId="367"/>
            <ac:spMk id="119" creationId="{3D278B1F-1CFF-7C0F-0760-124E29A84B51}"/>
          </ac:spMkLst>
        </pc:spChg>
        <pc:spChg chg="del">
          <ac:chgData name="Francisco Corella" userId="489df00013e770df" providerId="LiveId" clId="{41786E78-96EE-4225-880D-5119C700BD48}" dt="2023-07-10T20:18:50.139" v="2427" actId="478"/>
          <ac:spMkLst>
            <pc:docMk/>
            <pc:sldMk cId="346764008" sldId="367"/>
            <ac:spMk id="120" creationId="{3B4C2D74-176E-3455-2B63-B175C553BAFE}"/>
          </ac:spMkLst>
        </pc:spChg>
        <pc:cxnChg chg="del">
          <ac:chgData name="Francisco Corella" userId="489df00013e770df" providerId="LiveId" clId="{41786E78-96EE-4225-880D-5119C700BD48}" dt="2023-07-10T20:18:56.146" v="2429" actId="478"/>
          <ac:cxnSpMkLst>
            <pc:docMk/>
            <pc:sldMk cId="346764008" sldId="367"/>
            <ac:cxnSpMk id="32" creationId="{20431766-704B-D1DA-67B0-14E505E20ED7}"/>
          </ac:cxnSpMkLst>
        </pc:cxnChg>
        <pc:cxnChg chg="del">
          <ac:chgData name="Francisco Corella" userId="489df00013e770df" providerId="LiveId" clId="{41786E78-96EE-4225-880D-5119C700BD48}" dt="2023-07-10T20:18:56.146" v="2429" actId="478"/>
          <ac:cxnSpMkLst>
            <pc:docMk/>
            <pc:sldMk cId="346764008" sldId="367"/>
            <ac:cxnSpMk id="38" creationId="{F08E3870-51B9-6F1F-FFC4-632CB9D71E67}"/>
          </ac:cxnSpMkLst>
        </pc:cxnChg>
        <pc:cxnChg chg="del">
          <ac:chgData name="Francisco Corella" userId="489df00013e770df" providerId="LiveId" clId="{41786E78-96EE-4225-880D-5119C700BD48}" dt="2023-07-10T20:18:56.146" v="2429" actId="478"/>
          <ac:cxnSpMkLst>
            <pc:docMk/>
            <pc:sldMk cId="346764008" sldId="367"/>
            <ac:cxnSpMk id="41" creationId="{3CE91485-FA9E-027E-E699-A9598C5DBE31}"/>
          </ac:cxnSpMkLst>
        </pc:cxnChg>
        <pc:cxnChg chg="del mod">
          <ac:chgData name="Francisco Corella" userId="489df00013e770df" providerId="LiveId" clId="{41786E78-96EE-4225-880D-5119C700BD48}" dt="2023-07-10T20:18:53.423" v="2428" actId="478"/>
          <ac:cxnSpMkLst>
            <pc:docMk/>
            <pc:sldMk cId="346764008" sldId="367"/>
            <ac:cxnSpMk id="42" creationId="{881C8860-8F32-FFB2-BD7E-393BFE1B92F9}"/>
          </ac:cxnSpMkLst>
        </pc:cxnChg>
        <pc:cxnChg chg="del">
          <ac:chgData name="Francisco Corella" userId="489df00013e770df" providerId="LiveId" clId="{41786E78-96EE-4225-880D-5119C700BD48}" dt="2023-07-10T20:18:50.139" v="2427" actId="478"/>
          <ac:cxnSpMkLst>
            <pc:docMk/>
            <pc:sldMk cId="346764008" sldId="367"/>
            <ac:cxnSpMk id="155" creationId="{FF1D36D6-001E-33FA-C519-68E3E209E0F3}"/>
          </ac:cxnSpMkLst>
        </pc:cxnChg>
      </pc:sldChg>
      <pc:sldChg chg="add del">
        <pc:chgData name="Francisco Corella" userId="489df00013e770df" providerId="LiveId" clId="{41786E78-96EE-4225-880D-5119C700BD48}" dt="2023-07-10T19:59:39.496" v="2331"/>
        <pc:sldMkLst>
          <pc:docMk/>
          <pc:sldMk cId="1680739705" sldId="367"/>
        </pc:sldMkLst>
      </pc:sldChg>
      <pc:sldChg chg="add del">
        <pc:chgData name="Francisco Corella" userId="489df00013e770df" providerId="LiveId" clId="{41786E78-96EE-4225-880D-5119C700BD48}" dt="2023-07-10T19:59:39.496" v="2331"/>
        <pc:sldMkLst>
          <pc:docMk/>
          <pc:sldMk cId="23983294" sldId="368"/>
        </pc:sldMkLst>
      </pc:sldChg>
      <pc:sldChg chg="add">
        <pc:chgData name="Francisco Corella" userId="489df00013e770df" providerId="LiveId" clId="{41786E78-96EE-4225-880D-5119C700BD48}" dt="2023-07-10T20:23:51.654" v="2570"/>
        <pc:sldMkLst>
          <pc:docMk/>
          <pc:sldMk cId="2752678934" sldId="368"/>
        </pc:sldMkLst>
      </pc:sldChg>
      <pc:sldChg chg="modSp add">
        <pc:chgData name="Francisco Corella" userId="489df00013e770df" providerId="LiveId" clId="{41786E78-96EE-4225-880D-5119C700BD48}" dt="2023-07-12T03:31:18.766" v="5678"/>
        <pc:sldMkLst>
          <pc:docMk/>
          <pc:sldMk cId="496201548" sldId="369"/>
        </pc:sldMkLst>
        <pc:spChg chg="mod">
          <ac:chgData name="Francisco Corella" userId="489df00013e770df" providerId="LiveId" clId="{41786E78-96EE-4225-880D-5119C700BD48}" dt="2023-07-12T03:31:18.766" v="5678"/>
          <ac:spMkLst>
            <pc:docMk/>
            <pc:sldMk cId="496201548" sldId="369"/>
            <ac:spMk id="32" creationId="{FDED5958-C97E-27D2-D343-F781F73F1E1F}"/>
          </ac:spMkLst>
        </pc:spChg>
      </pc:sldChg>
      <pc:sldChg chg="add del">
        <pc:chgData name="Francisco Corella" userId="489df00013e770df" providerId="LiveId" clId="{41786E78-96EE-4225-880D-5119C700BD48}" dt="2023-07-10T19:59:39.496" v="2331"/>
        <pc:sldMkLst>
          <pc:docMk/>
          <pc:sldMk cId="1403331395" sldId="369"/>
        </pc:sldMkLst>
      </pc:sldChg>
      <pc:sldChg chg="add del">
        <pc:chgData name="Francisco Corella" userId="489df00013e770df" providerId="LiveId" clId="{41786E78-96EE-4225-880D-5119C700BD48}" dt="2023-07-10T19:59:39.496" v="2331"/>
        <pc:sldMkLst>
          <pc:docMk/>
          <pc:sldMk cId="839371405" sldId="370"/>
        </pc:sldMkLst>
      </pc:sldChg>
      <pc:sldChg chg="modSp add mod">
        <pc:chgData name="Francisco Corella" userId="489df00013e770df" providerId="LiveId" clId="{41786E78-96EE-4225-880D-5119C700BD48}" dt="2023-07-12T03:31:18.766" v="5678"/>
        <pc:sldMkLst>
          <pc:docMk/>
          <pc:sldMk cId="1533112204" sldId="370"/>
        </pc:sldMkLst>
        <pc:spChg chg="mod">
          <ac:chgData name="Francisco Corella" userId="489df00013e770df" providerId="LiveId" clId="{41786E78-96EE-4225-880D-5119C700BD48}" dt="2023-07-10T22:05:12.953" v="3603" actId="20577"/>
          <ac:spMkLst>
            <pc:docMk/>
            <pc:sldMk cId="1533112204" sldId="370"/>
            <ac:spMk id="12" creationId="{FD63621D-0020-A63F-4BD5-F619D1FF079C}"/>
          </ac:spMkLst>
        </pc:spChg>
        <pc:spChg chg="mod">
          <ac:chgData name="Francisco Corella" userId="489df00013e770df" providerId="LiveId" clId="{41786E78-96EE-4225-880D-5119C700BD48}" dt="2023-07-12T03:31:18.766" v="5678"/>
          <ac:spMkLst>
            <pc:docMk/>
            <pc:sldMk cId="1533112204" sldId="370"/>
            <ac:spMk id="14" creationId="{84FDA1DA-5DAE-C7AB-D4F2-82DB2AB36F1F}"/>
          </ac:spMkLst>
        </pc:spChg>
      </pc:sldChg>
      <pc:sldChg chg="add del">
        <pc:chgData name="Francisco Corella" userId="489df00013e770df" providerId="LiveId" clId="{41786E78-96EE-4225-880D-5119C700BD48}" dt="2023-07-10T19:59:39.496" v="2331"/>
        <pc:sldMkLst>
          <pc:docMk/>
          <pc:sldMk cId="2058794920" sldId="371"/>
        </pc:sldMkLst>
      </pc:sldChg>
      <pc:sldChg chg="modSp add mod">
        <pc:chgData name="Francisco Corella" userId="489df00013e770df" providerId="LiveId" clId="{41786E78-96EE-4225-880D-5119C700BD48}" dt="2023-07-12T04:02:45.196" v="5963" actId="11"/>
        <pc:sldMkLst>
          <pc:docMk/>
          <pc:sldMk cId="2189836635" sldId="371"/>
        </pc:sldMkLst>
        <pc:spChg chg="mod">
          <ac:chgData name="Francisco Corella" userId="489df00013e770df" providerId="LiveId" clId="{41786E78-96EE-4225-880D-5119C700BD48}" dt="2023-07-11T23:38:11.751" v="5506" actId="20577"/>
          <ac:spMkLst>
            <pc:docMk/>
            <pc:sldMk cId="2189836635" sldId="371"/>
            <ac:spMk id="2" creationId="{3A5E3BD3-5126-9788-D3C3-D76B59233368}"/>
          </ac:spMkLst>
        </pc:spChg>
        <pc:spChg chg="mod">
          <ac:chgData name="Francisco Corella" userId="489df00013e770df" providerId="LiveId" clId="{41786E78-96EE-4225-880D-5119C700BD48}" dt="2023-07-12T04:02:45.196" v="5963" actId="11"/>
          <ac:spMkLst>
            <pc:docMk/>
            <pc:sldMk cId="2189836635" sldId="371"/>
            <ac:spMk id="3" creationId="{4A3A1D3D-6F2B-378A-9DDA-156257E10481}"/>
          </ac:spMkLst>
        </pc:spChg>
      </pc:sldChg>
      <pc:sldChg chg="addSp delSp modSp add mod">
        <pc:chgData name="Francisco Corella" userId="489df00013e770df" providerId="LiveId" clId="{41786E78-96EE-4225-880D-5119C700BD48}" dt="2023-07-10T21:04:13.326" v="2799" actId="478"/>
        <pc:sldMkLst>
          <pc:docMk/>
          <pc:sldMk cId="43146031" sldId="372"/>
        </pc:sldMkLst>
        <pc:spChg chg="add mod">
          <ac:chgData name="Francisco Corella" userId="489df00013e770df" providerId="LiveId" clId="{41786E78-96EE-4225-880D-5119C700BD48}" dt="2023-07-10T21:03:28.132" v="2786"/>
          <ac:spMkLst>
            <pc:docMk/>
            <pc:sldMk cId="43146031" sldId="372"/>
            <ac:spMk id="3" creationId="{3A36B770-7C85-0C0E-B5FE-C7C63DC1E93A}"/>
          </ac:spMkLst>
        </pc:spChg>
        <pc:spChg chg="add mod">
          <ac:chgData name="Francisco Corella" userId="489df00013e770df" providerId="LiveId" clId="{41786E78-96EE-4225-880D-5119C700BD48}" dt="2023-07-10T21:03:28.132" v="2786"/>
          <ac:spMkLst>
            <pc:docMk/>
            <pc:sldMk cId="43146031" sldId="372"/>
            <ac:spMk id="4" creationId="{8BD9E41B-9322-0789-6186-9D5747E5E19A}"/>
          </ac:spMkLst>
        </pc:spChg>
        <pc:spChg chg="add mod">
          <ac:chgData name="Francisco Corella" userId="489df00013e770df" providerId="LiveId" clId="{41786E78-96EE-4225-880D-5119C700BD48}" dt="2023-07-10T21:03:28.132" v="2786"/>
          <ac:spMkLst>
            <pc:docMk/>
            <pc:sldMk cId="43146031" sldId="372"/>
            <ac:spMk id="5" creationId="{63E9DC12-2CBA-AD76-0860-FF4A6888EB60}"/>
          </ac:spMkLst>
        </pc:spChg>
        <pc:spChg chg="add mod">
          <ac:chgData name="Francisco Corella" userId="489df00013e770df" providerId="LiveId" clId="{41786E78-96EE-4225-880D-5119C700BD48}" dt="2023-07-10T21:03:28.132" v="2786"/>
          <ac:spMkLst>
            <pc:docMk/>
            <pc:sldMk cId="43146031" sldId="372"/>
            <ac:spMk id="6" creationId="{266AAE5C-5FF7-014F-6BE2-A20C19580710}"/>
          </ac:spMkLst>
        </pc:spChg>
        <pc:spChg chg="add mod">
          <ac:chgData name="Francisco Corella" userId="489df00013e770df" providerId="LiveId" clId="{41786E78-96EE-4225-880D-5119C700BD48}" dt="2023-07-10T21:03:28.132" v="2786"/>
          <ac:spMkLst>
            <pc:docMk/>
            <pc:sldMk cId="43146031" sldId="372"/>
            <ac:spMk id="7" creationId="{5BBDAFBD-152A-8544-561A-F3DEDDDEE05D}"/>
          </ac:spMkLst>
        </pc:spChg>
        <pc:spChg chg="add mod">
          <ac:chgData name="Francisco Corella" userId="489df00013e770df" providerId="LiveId" clId="{41786E78-96EE-4225-880D-5119C700BD48}" dt="2023-07-10T21:03:28.132" v="2786"/>
          <ac:spMkLst>
            <pc:docMk/>
            <pc:sldMk cId="43146031" sldId="372"/>
            <ac:spMk id="8" creationId="{8A182A10-3787-C03C-1821-E89F0F5B792D}"/>
          </ac:spMkLst>
        </pc:spChg>
        <pc:spChg chg="add mod">
          <ac:chgData name="Francisco Corella" userId="489df00013e770df" providerId="LiveId" clId="{41786E78-96EE-4225-880D-5119C700BD48}" dt="2023-07-10T21:03:28.132" v="2786"/>
          <ac:spMkLst>
            <pc:docMk/>
            <pc:sldMk cId="43146031" sldId="372"/>
            <ac:spMk id="9" creationId="{A08E044B-50A3-8169-7F80-408560DBC87A}"/>
          </ac:spMkLst>
        </pc:spChg>
        <pc:spChg chg="add mod">
          <ac:chgData name="Francisco Corella" userId="489df00013e770df" providerId="LiveId" clId="{41786E78-96EE-4225-880D-5119C700BD48}" dt="2023-07-10T21:03:28.132" v="2786"/>
          <ac:spMkLst>
            <pc:docMk/>
            <pc:sldMk cId="43146031" sldId="372"/>
            <ac:spMk id="10" creationId="{3668C2D0-68E9-17BB-405A-68A7E8F9E3BA}"/>
          </ac:spMkLst>
        </pc:spChg>
        <pc:spChg chg="del">
          <ac:chgData name="Francisco Corella" userId="489df00013e770df" providerId="LiveId" clId="{41786E78-96EE-4225-880D-5119C700BD48}" dt="2023-07-10T21:03:27.083" v="2785" actId="478"/>
          <ac:spMkLst>
            <pc:docMk/>
            <pc:sldMk cId="43146031" sldId="372"/>
            <ac:spMk id="11" creationId="{04C8CA93-49BE-DE1B-A936-C6B11F75A21F}"/>
          </ac:spMkLst>
        </pc:spChg>
        <pc:spChg chg="add mod">
          <ac:chgData name="Francisco Corella" userId="489df00013e770df" providerId="LiveId" clId="{41786E78-96EE-4225-880D-5119C700BD48}" dt="2023-07-10T21:03:28.132" v="2786"/>
          <ac:spMkLst>
            <pc:docMk/>
            <pc:sldMk cId="43146031" sldId="372"/>
            <ac:spMk id="12" creationId="{695C08E0-FCF5-2493-C310-B39147923D45}"/>
          </ac:spMkLst>
        </pc:spChg>
        <pc:spChg chg="del">
          <ac:chgData name="Francisco Corella" userId="489df00013e770df" providerId="LiveId" clId="{41786E78-96EE-4225-880D-5119C700BD48}" dt="2023-07-10T21:03:27.083" v="2785" actId="478"/>
          <ac:spMkLst>
            <pc:docMk/>
            <pc:sldMk cId="43146031" sldId="372"/>
            <ac:spMk id="14" creationId="{46DAEC2C-8C49-28DB-60D3-C288302DFE3D}"/>
          </ac:spMkLst>
        </pc:spChg>
        <pc:spChg chg="add mod">
          <ac:chgData name="Francisco Corella" userId="489df00013e770df" providerId="LiveId" clId="{41786E78-96EE-4225-880D-5119C700BD48}" dt="2023-07-10T21:03:28.132" v="2786"/>
          <ac:spMkLst>
            <pc:docMk/>
            <pc:sldMk cId="43146031" sldId="372"/>
            <ac:spMk id="15" creationId="{EFA4AAC7-0937-54E4-54BB-A30EF496C3F3}"/>
          </ac:spMkLst>
        </pc:spChg>
        <pc:spChg chg="del">
          <ac:chgData name="Francisco Corella" userId="489df00013e770df" providerId="LiveId" clId="{41786E78-96EE-4225-880D-5119C700BD48}" dt="2023-07-10T21:03:27.083" v="2785" actId="478"/>
          <ac:spMkLst>
            <pc:docMk/>
            <pc:sldMk cId="43146031" sldId="372"/>
            <ac:spMk id="16" creationId="{F9843A50-411F-F0C4-82A1-EFFB4FB3583F}"/>
          </ac:spMkLst>
        </pc:spChg>
        <pc:spChg chg="del">
          <ac:chgData name="Francisco Corella" userId="489df00013e770df" providerId="LiveId" clId="{41786E78-96EE-4225-880D-5119C700BD48}" dt="2023-07-10T21:03:27.083" v="2785" actId="478"/>
          <ac:spMkLst>
            <pc:docMk/>
            <pc:sldMk cId="43146031" sldId="372"/>
            <ac:spMk id="17" creationId="{3A2229EF-4E4B-28BE-1670-8011E00D1F36}"/>
          </ac:spMkLst>
        </pc:spChg>
        <pc:spChg chg="del">
          <ac:chgData name="Francisco Corella" userId="489df00013e770df" providerId="LiveId" clId="{41786E78-96EE-4225-880D-5119C700BD48}" dt="2023-07-10T21:03:27.083" v="2785" actId="478"/>
          <ac:spMkLst>
            <pc:docMk/>
            <pc:sldMk cId="43146031" sldId="372"/>
            <ac:spMk id="20" creationId="{BEAD6FC6-2159-03BE-CC6F-7DA4F458F94A}"/>
          </ac:spMkLst>
        </pc:spChg>
        <pc:spChg chg="del">
          <ac:chgData name="Francisco Corella" userId="489df00013e770df" providerId="LiveId" clId="{41786E78-96EE-4225-880D-5119C700BD48}" dt="2023-07-10T21:03:27.083" v="2785" actId="478"/>
          <ac:spMkLst>
            <pc:docMk/>
            <pc:sldMk cId="43146031" sldId="372"/>
            <ac:spMk id="21" creationId="{6ED97C55-A2BD-112F-5F9D-BA40C42B7B4D}"/>
          </ac:spMkLst>
        </pc:spChg>
        <pc:spChg chg="del">
          <ac:chgData name="Francisco Corella" userId="489df00013e770df" providerId="LiveId" clId="{41786E78-96EE-4225-880D-5119C700BD48}" dt="2023-07-10T21:03:27.083" v="2785" actId="478"/>
          <ac:spMkLst>
            <pc:docMk/>
            <pc:sldMk cId="43146031" sldId="372"/>
            <ac:spMk id="23" creationId="{388C4743-14DB-A52A-86F9-1B8665A83D4B}"/>
          </ac:spMkLst>
        </pc:spChg>
        <pc:spChg chg="del">
          <ac:chgData name="Francisco Corella" userId="489df00013e770df" providerId="LiveId" clId="{41786E78-96EE-4225-880D-5119C700BD48}" dt="2023-07-10T21:03:27.083" v="2785" actId="478"/>
          <ac:spMkLst>
            <pc:docMk/>
            <pc:sldMk cId="43146031" sldId="372"/>
            <ac:spMk id="24" creationId="{5DAB0D4D-0531-B964-7C3B-FC16EF642E18}"/>
          </ac:spMkLst>
        </pc:spChg>
        <pc:spChg chg="del">
          <ac:chgData name="Francisco Corella" userId="489df00013e770df" providerId="LiveId" clId="{41786E78-96EE-4225-880D-5119C700BD48}" dt="2023-07-10T21:03:27.083" v="2785" actId="478"/>
          <ac:spMkLst>
            <pc:docMk/>
            <pc:sldMk cId="43146031" sldId="372"/>
            <ac:spMk id="25" creationId="{505C5B97-4C9E-92D7-2C38-AF4F8C7B2180}"/>
          </ac:spMkLst>
        </pc:spChg>
        <pc:spChg chg="del">
          <ac:chgData name="Francisco Corella" userId="489df00013e770df" providerId="LiveId" clId="{41786E78-96EE-4225-880D-5119C700BD48}" dt="2023-07-10T21:03:27.083" v="2785" actId="478"/>
          <ac:spMkLst>
            <pc:docMk/>
            <pc:sldMk cId="43146031" sldId="372"/>
            <ac:spMk id="35" creationId="{678DE14F-20FA-E2B5-BDD4-0B36062AC57A}"/>
          </ac:spMkLst>
        </pc:spChg>
        <pc:spChg chg="mod">
          <ac:chgData name="Francisco Corella" userId="489df00013e770df" providerId="LiveId" clId="{41786E78-96EE-4225-880D-5119C700BD48}" dt="2023-07-10T20:59:37.588" v="2761" actId="20577"/>
          <ac:spMkLst>
            <pc:docMk/>
            <pc:sldMk cId="43146031" sldId="372"/>
            <ac:spMk id="36" creationId="{7AEA4971-D238-F317-421C-1B5C3DEC74CA}"/>
          </ac:spMkLst>
        </pc:spChg>
        <pc:spChg chg="del">
          <ac:chgData name="Francisco Corella" userId="489df00013e770df" providerId="LiveId" clId="{41786E78-96EE-4225-880D-5119C700BD48}" dt="2023-07-10T21:03:27.083" v="2785" actId="478"/>
          <ac:spMkLst>
            <pc:docMk/>
            <pc:sldMk cId="43146031" sldId="372"/>
            <ac:spMk id="37" creationId="{5BB46A4F-D1F3-B693-50E9-23BA8A21D571}"/>
          </ac:spMkLst>
        </pc:spChg>
        <pc:spChg chg="mod">
          <ac:chgData name="Francisco Corella" userId="489df00013e770df" providerId="LiveId" clId="{41786E78-96EE-4225-880D-5119C700BD48}" dt="2023-07-10T21:04:00.671" v="2798" actId="20577"/>
          <ac:spMkLst>
            <pc:docMk/>
            <pc:sldMk cId="43146031" sldId="372"/>
            <ac:spMk id="39" creationId="{428D5027-ED11-4815-C6D2-CB0E9503AAE8}"/>
          </ac:spMkLst>
        </pc:spChg>
        <pc:spChg chg="del">
          <ac:chgData name="Francisco Corella" userId="489df00013e770df" providerId="LiveId" clId="{41786E78-96EE-4225-880D-5119C700BD48}" dt="2023-07-10T21:03:27.083" v="2785" actId="478"/>
          <ac:spMkLst>
            <pc:docMk/>
            <pc:sldMk cId="43146031" sldId="372"/>
            <ac:spMk id="42" creationId="{D96C354E-9F94-6AAE-2044-637AF7869E1D}"/>
          </ac:spMkLst>
        </pc:spChg>
        <pc:spChg chg="del">
          <ac:chgData name="Francisco Corella" userId="489df00013e770df" providerId="LiveId" clId="{41786E78-96EE-4225-880D-5119C700BD48}" dt="2023-07-10T21:03:27.083" v="2785" actId="478"/>
          <ac:spMkLst>
            <pc:docMk/>
            <pc:sldMk cId="43146031" sldId="372"/>
            <ac:spMk id="43" creationId="{9C6C04FC-F0EC-45BA-82B1-60696F89A3BB}"/>
          </ac:spMkLst>
        </pc:spChg>
        <pc:spChg chg="del">
          <ac:chgData name="Francisco Corella" userId="489df00013e770df" providerId="LiveId" clId="{41786E78-96EE-4225-880D-5119C700BD48}" dt="2023-07-10T21:03:27.083" v="2785" actId="478"/>
          <ac:spMkLst>
            <pc:docMk/>
            <pc:sldMk cId="43146031" sldId="372"/>
            <ac:spMk id="44" creationId="{8A16CDEF-18A2-E465-931C-DEF548200E7B}"/>
          </ac:spMkLst>
        </pc:spChg>
        <pc:spChg chg="del">
          <ac:chgData name="Francisco Corella" userId="489df00013e770df" providerId="LiveId" clId="{41786E78-96EE-4225-880D-5119C700BD48}" dt="2023-07-10T21:03:27.083" v="2785" actId="478"/>
          <ac:spMkLst>
            <pc:docMk/>
            <pc:sldMk cId="43146031" sldId="372"/>
            <ac:spMk id="45" creationId="{64B8B1DD-F3DF-09F2-961D-0132A288DE01}"/>
          </ac:spMkLst>
        </pc:spChg>
        <pc:spChg chg="del">
          <ac:chgData name="Francisco Corella" userId="489df00013e770df" providerId="LiveId" clId="{41786E78-96EE-4225-880D-5119C700BD48}" dt="2023-07-10T21:03:27.083" v="2785" actId="478"/>
          <ac:spMkLst>
            <pc:docMk/>
            <pc:sldMk cId="43146031" sldId="372"/>
            <ac:spMk id="46" creationId="{15FC68B6-4DC2-41A7-A2B1-779A3DB3B93F}"/>
          </ac:spMkLst>
        </pc:spChg>
        <pc:spChg chg="del">
          <ac:chgData name="Francisco Corella" userId="489df00013e770df" providerId="LiveId" clId="{41786E78-96EE-4225-880D-5119C700BD48}" dt="2023-07-10T21:03:27.083" v="2785" actId="478"/>
          <ac:spMkLst>
            <pc:docMk/>
            <pc:sldMk cId="43146031" sldId="372"/>
            <ac:spMk id="47" creationId="{A65EF355-C5D8-13AE-F13D-7F4406507A43}"/>
          </ac:spMkLst>
        </pc:spChg>
        <pc:spChg chg="del">
          <ac:chgData name="Francisco Corella" userId="489df00013e770df" providerId="LiveId" clId="{41786E78-96EE-4225-880D-5119C700BD48}" dt="2023-07-10T21:03:27.083" v="2785" actId="478"/>
          <ac:spMkLst>
            <pc:docMk/>
            <pc:sldMk cId="43146031" sldId="372"/>
            <ac:spMk id="48" creationId="{925E7DE0-1034-30B3-9CA8-0F7CC9C8ACBB}"/>
          </ac:spMkLst>
        </pc:spChg>
        <pc:spChg chg="del mod">
          <ac:chgData name="Francisco Corella" userId="489df00013e770df" providerId="LiveId" clId="{41786E78-96EE-4225-880D-5119C700BD48}" dt="2023-07-10T21:03:27.083" v="2785" actId="478"/>
          <ac:spMkLst>
            <pc:docMk/>
            <pc:sldMk cId="43146031" sldId="372"/>
            <ac:spMk id="49" creationId="{8D21281D-5B1F-CE77-9BD4-30E034403433}"/>
          </ac:spMkLst>
        </pc:spChg>
        <pc:spChg chg="mod">
          <ac:chgData name="Francisco Corella" userId="489df00013e770df" providerId="LiveId" clId="{41786E78-96EE-4225-880D-5119C700BD48}" dt="2023-07-10T21:03:28.132" v="2786"/>
          <ac:spMkLst>
            <pc:docMk/>
            <pc:sldMk cId="43146031" sldId="372"/>
            <ac:spMk id="53" creationId="{805F9073-4806-07D9-24F4-8ECF5D0D499F}"/>
          </ac:spMkLst>
        </pc:spChg>
        <pc:spChg chg="add mod">
          <ac:chgData name="Francisco Corella" userId="489df00013e770df" providerId="LiveId" clId="{41786E78-96EE-4225-880D-5119C700BD48}" dt="2023-07-10T21:03:28.132" v="2786"/>
          <ac:spMkLst>
            <pc:docMk/>
            <pc:sldMk cId="43146031" sldId="372"/>
            <ac:spMk id="54" creationId="{3057A246-19FF-4142-9309-82F54CE44AD2}"/>
          </ac:spMkLst>
        </pc:spChg>
        <pc:spChg chg="add mod">
          <ac:chgData name="Francisco Corella" userId="489df00013e770df" providerId="LiveId" clId="{41786E78-96EE-4225-880D-5119C700BD48}" dt="2023-07-10T21:03:28.132" v="2786"/>
          <ac:spMkLst>
            <pc:docMk/>
            <pc:sldMk cId="43146031" sldId="372"/>
            <ac:spMk id="55" creationId="{03169C3C-288D-918C-4C5F-7D0CBFB9997E}"/>
          </ac:spMkLst>
        </pc:spChg>
        <pc:spChg chg="del">
          <ac:chgData name="Francisco Corella" userId="489df00013e770df" providerId="LiveId" clId="{41786E78-96EE-4225-880D-5119C700BD48}" dt="2023-07-10T21:04:13.326" v="2799" actId="478"/>
          <ac:spMkLst>
            <pc:docMk/>
            <pc:sldMk cId="43146031" sldId="372"/>
            <ac:spMk id="59" creationId="{4C79CA5F-4CA7-0A14-B1B3-7A85B617E014}"/>
          </ac:spMkLst>
        </pc:spChg>
        <pc:spChg chg="del">
          <ac:chgData name="Francisco Corella" userId="489df00013e770df" providerId="LiveId" clId="{41786E78-96EE-4225-880D-5119C700BD48}" dt="2023-07-10T21:04:13.326" v="2799" actId="478"/>
          <ac:spMkLst>
            <pc:docMk/>
            <pc:sldMk cId="43146031" sldId="372"/>
            <ac:spMk id="61" creationId="{3873C3C8-66CA-4941-757A-8CB50E9954B2}"/>
          </ac:spMkLst>
        </pc:spChg>
        <pc:spChg chg="del">
          <ac:chgData name="Francisco Corella" userId="489df00013e770df" providerId="LiveId" clId="{41786E78-96EE-4225-880D-5119C700BD48}" dt="2023-07-10T21:04:13.326" v="2799" actId="478"/>
          <ac:spMkLst>
            <pc:docMk/>
            <pc:sldMk cId="43146031" sldId="372"/>
            <ac:spMk id="69" creationId="{7AA72793-0BB0-C47D-FA36-20D85949A74C}"/>
          </ac:spMkLst>
        </pc:spChg>
        <pc:spChg chg="del">
          <ac:chgData name="Francisco Corella" userId="489df00013e770df" providerId="LiveId" clId="{41786E78-96EE-4225-880D-5119C700BD48}" dt="2023-07-10T21:04:13.326" v="2799" actId="478"/>
          <ac:spMkLst>
            <pc:docMk/>
            <pc:sldMk cId="43146031" sldId="372"/>
            <ac:spMk id="73" creationId="{7EAAC6B3-3212-3655-FA62-BC5BECE73BE6}"/>
          </ac:spMkLst>
        </pc:spChg>
        <pc:spChg chg="del">
          <ac:chgData name="Francisco Corella" userId="489df00013e770df" providerId="LiveId" clId="{41786E78-96EE-4225-880D-5119C700BD48}" dt="2023-07-10T21:04:13.326" v="2799" actId="478"/>
          <ac:spMkLst>
            <pc:docMk/>
            <pc:sldMk cId="43146031" sldId="372"/>
            <ac:spMk id="74" creationId="{DBA0509E-6A16-1D21-3F30-CEF344AF653D}"/>
          </ac:spMkLst>
        </pc:spChg>
        <pc:spChg chg="del">
          <ac:chgData name="Francisco Corella" userId="489df00013e770df" providerId="LiveId" clId="{41786E78-96EE-4225-880D-5119C700BD48}" dt="2023-07-10T21:04:13.326" v="2799" actId="478"/>
          <ac:spMkLst>
            <pc:docMk/>
            <pc:sldMk cId="43146031" sldId="372"/>
            <ac:spMk id="75" creationId="{6EBBF8EE-068A-15B6-201A-ED17B949E7CD}"/>
          </ac:spMkLst>
        </pc:spChg>
        <pc:spChg chg="del">
          <ac:chgData name="Francisco Corella" userId="489df00013e770df" providerId="LiveId" clId="{41786E78-96EE-4225-880D-5119C700BD48}" dt="2023-07-10T21:04:13.326" v="2799" actId="478"/>
          <ac:spMkLst>
            <pc:docMk/>
            <pc:sldMk cId="43146031" sldId="372"/>
            <ac:spMk id="76" creationId="{6BFBF43E-B494-CF7D-17AF-D47AF12857D1}"/>
          </ac:spMkLst>
        </pc:spChg>
        <pc:spChg chg="del">
          <ac:chgData name="Francisco Corella" userId="489df00013e770df" providerId="LiveId" clId="{41786E78-96EE-4225-880D-5119C700BD48}" dt="2023-07-10T21:04:13.326" v="2799" actId="478"/>
          <ac:spMkLst>
            <pc:docMk/>
            <pc:sldMk cId="43146031" sldId="372"/>
            <ac:spMk id="77" creationId="{C97CF237-3BCD-88A8-95E0-ADA1A0348693}"/>
          </ac:spMkLst>
        </pc:spChg>
        <pc:spChg chg="del">
          <ac:chgData name="Francisco Corella" userId="489df00013e770df" providerId="LiveId" clId="{41786E78-96EE-4225-880D-5119C700BD48}" dt="2023-07-10T21:04:13.326" v="2799" actId="478"/>
          <ac:spMkLst>
            <pc:docMk/>
            <pc:sldMk cId="43146031" sldId="372"/>
            <ac:spMk id="78" creationId="{02636C06-5314-BF6B-3DA0-16B57DC81110}"/>
          </ac:spMkLst>
        </pc:spChg>
        <pc:spChg chg="del">
          <ac:chgData name="Francisco Corella" userId="489df00013e770df" providerId="LiveId" clId="{41786E78-96EE-4225-880D-5119C700BD48}" dt="2023-07-10T21:04:13.326" v="2799" actId="478"/>
          <ac:spMkLst>
            <pc:docMk/>
            <pc:sldMk cId="43146031" sldId="372"/>
            <ac:spMk id="79" creationId="{6AE5C35D-B3B8-0051-F932-A3205D901B2F}"/>
          </ac:spMkLst>
        </pc:spChg>
        <pc:spChg chg="del">
          <ac:chgData name="Francisco Corella" userId="489df00013e770df" providerId="LiveId" clId="{41786E78-96EE-4225-880D-5119C700BD48}" dt="2023-07-10T21:04:13.326" v="2799" actId="478"/>
          <ac:spMkLst>
            <pc:docMk/>
            <pc:sldMk cId="43146031" sldId="372"/>
            <ac:spMk id="80" creationId="{8D49FE1F-AF7F-334B-19BF-4B55133D2E87}"/>
          </ac:spMkLst>
        </pc:spChg>
        <pc:spChg chg="del">
          <ac:chgData name="Francisco Corella" userId="489df00013e770df" providerId="LiveId" clId="{41786E78-96EE-4225-880D-5119C700BD48}" dt="2023-07-10T21:04:13.326" v="2799" actId="478"/>
          <ac:spMkLst>
            <pc:docMk/>
            <pc:sldMk cId="43146031" sldId="372"/>
            <ac:spMk id="81" creationId="{03DF43E3-48E9-FAF3-6E7C-CE2AE22DDA3E}"/>
          </ac:spMkLst>
        </pc:spChg>
        <pc:spChg chg="del">
          <ac:chgData name="Francisco Corella" userId="489df00013e770df" providerId="LiveId" clId="{41786E78-96EE-4225-880D-5119C700BD48}" dt="2023-07-10T21:04:13.326" v="2799" actId="478"/>
          <ac:spMkLst>
            <pc:docMk/>
            <pc:sldMk cId="43146031" sldId="372"/>
            <ac:spMk id="82" creationId="{EC184CB7-F602-982B-212D-B9F4F7762BDE}"/>
          </ac:spMkLst>
        </pc:spChg>
        <pc:spChg chg="del">
          <ac:chgData name="Francisco Corella" userId="489df00013e770df" providerId="LiveId" clId="{41786E78-96EE-4225-880D-5119C700BD48}" dt="2023-07-10T21:04:13.326" v="2799" actId="478"/>
          <ac:spMkLst>
            <pc:docMk/>
            <pc:sldMk cId="43146031" sldId="372"/>
            <ac:spMk id="83" creationId="{8AB73B39-3D1E-F42B-8125-4D55670FADA0}"/>
          </ac:spMkLst>
        </pc:spChg>
        <pc:spChg chg="del">
          <ac:chgData name="Francisco Corella" userId="489df00013e770df" providerId="LiveId" clId="{41786E78-96EE-4225-880D-5119C700BD48}" dt="2023-07-10T21:04:13.326" v="2799" actId="478"/>
          <ac:spMkLst>
            <pc:docMk/>
            <pc:sldMk cId="43146031" sldId="372"/>
            <ac:spMk id="84" creationId="{F4D78D7D-FB22-4385-7769-88D8E1497FF3}"/>
          </ac:spMkLst>
        </pc:spChg>
        <pc:spChg chg="del">
          <ac:chgData name="Francisco Corella" userId="489df00013e770df" providerId="LiveId" clId="{41786E78-96EE-4225-880D-5119C700BD48}" dt="2023-07-10T21:04:13.326" v="2799" actId="478"/>
          <ac:spMkLst>
            <pc:docMk/>
            <pc:sldMk cId="43146031" sldId="372"/>
            <ac:spMk id="86" creationId="{9445AE02-06E4-C36E-228F-8CA5B928B560}"/>
          </ac:spMkLst>
        </pc:spChg>
        <pc:spChg chg="del">
          <ac:chgData name="Francisco Corella" userId="489df00013e770df" providerId="LiveId" clId="{41786E78-96EE-4225-880D-5119C700BD48}" dt="2023-07-10T21:04:13.326" v="2799" actId="478"/>
          <ac:spMkLst>
            <pc:docMk/>
            <pc:sldMk cId="43146031" sldId="372"/>
            <ac:spMk id="87" creationId="{DA68A667-4119-6EEA-9626-0D76CDA728D0}"/>
          </ac:spMkLst>
        </pc:spChg>
        <pc:spChg chg="del">
          <ac:chgData name="Francisco Corella" userId="489df00013e770df" providerId="LiveId" clId="{41786E78-96EE-4225-880D-5119C700BD48}" dt="2023-07-10T21:04:13.326" v="2799" actId="478"/>
          <ac:spMkLst>
            <pc:docMk/>
            <pc:sldMk cId="43146031" sldId="372"/>
            <ac:spMk id="88" creationId="{4B9D9921-33B3-3367-9FED-9390633ABFC1}"/>
          </ac:spMkLst>
        </pc:spChg>
        <pc:spChg chg="del">
          <ac:chgData name="Francisco Corella" userId="489df00013e770df" providerId="LiveId" clId="{41786E78-96EE-4225-880D-5119C700BD48}" dt="2023-07-10T21:04:13.326" v="2799" actId="478"/>
          <ac:spMkLst>
            <pc:docMk/>
            <pc:sldMk cId="43146031" sldId="372"/>
            <ac:spMk id="90" creationId="{869A42C4-3518-0774-0698-F8016DB7EC81}"/>
          </ac:spMkLst>
        </pc:spChg>
        <pc:spChg chg="del">
          <ac:chgData name="Francisco Corella" userId="489df00013e770df" providerId="LiveId" clId="{41786E78-96EE-4225-880D-5119C700BD48}" dt="2023-07-10T21:04:13.326" v="2799" actId="478"/>
          <ac:spMkLst>
            <pc:docMk/>
            <pc:sldMk cId="43146031" sldId="372"/>
            <ac:spMk id="91" creationId="{C1CB2963-396C-3D35-C3E5-7F0654CF2E4B}"/>
          </ac:spMkLst>
        </pc:spChg>
        <pc:spChg chg="del">
          <ac:chgData name="Francisco Corella" userId="489df00013e770df" providerId="LiveId" clId="{41786E78-96EE-4225-880D-5119C700BD48}" dt="2023-07-10T21:04:13.326" v="2799" actId="478"/>
          <ac:spMkLst>
            <pc:docMk/>
            <pc:sldMk cId="43146031" sldId="372"/>
            <ac:spMk id="92" creationId="{183D3D28-A8F6-8D09-4CC6-2D022EDAEA2A}"/>
          </ac:spMkLst>
        </pc:spChg>
        <pc:spChg chg="del">
          <ac:chgData name="Francisco Corella" userId="489df00013e770df" providerId="LiveId" clId="{41786E78-96EE-4225-880D-5119C700BD48}" dt="2023-07-10T21:04:13.326" v="2799" actId="478"/>
          <ac:spMkLst>
            <pc:docMk/>
            <pc:sldMk cId="43146031" sldId="372"/>
            <ac:spMk id="93" creationId="{F7F3F15A-31B0-6F88-5A22-A9766C6E012E}"/>
          </ac:spMkLst>
        </pc:spChg>
        <pc:spChg chg="del">
          <ac:chgData name="Francisco Corella" userId="489df00013e770df" providerId="LiveId" clId="{41786E78-96EE-4225-880D-5119C700BD48}" dt="2023-07-10T21:04:13.326" v="2799" actId="478"/>
          <ac:spMkLst>
            <pc:docMk/>
            <pc:sldMk cId="43146031" sldId="372"/>
            <ac:spMk id="94" creationId="{CF0DE511-7643-399E-F836-9E4D1C572EBE}"/>
          </ac:spMkLst>
        </pc:spChg>
        <pc:spChg chg="del">
          <ac:chgData name="Francisco Corella" userId="489df00013e770df" providerId="LiveId" clId="{41786E78-96EE-4225-880D-5119C700BD48}" dt="2023-07-10T21:04:13.326" v="2799" actId="478"/>
          <ac:spMkLst>
            <pc:docMk/>
            <pc:sldMk cId="43146031" sldId="372"/>
            <ac:spMk id="95" creationId="{12936E49-C5C4-8BDB-01E5-680A1B2B86E5}"/>
          </ac:spMkLst>
        </pc:spChg>
        <pc:grpChg chg="add mod">
          <ac:chgData name="Francisco Corella" userId="489df00013e770df" providerId="LiveId" clId="{41786E78-96EE-4225-880D-5119C700BD48}" dt="2023-07-10T21:03:28.132" v="2786"/>
          <ac:grpSpMkLst>
            <pc:docMk/>
            <pc:sldMk cId="43146031" sldId="372"/>
            <ac:grpSpMk id="19" creationId="{07BBE0C9-D4BC-78F3-4388-84D3038F3E3D}"/>
          </ac:grpSpMkLst>
        </pc:grpChg>
        <pc:grpChg chg="del">
          <ac:chgData name="Francisco Corella" userId="489df00013e770df" providerId="LiveId" clId="{41786E78-96EE-4225-880D-5119C700BD48}" dt="2023-07-10T21:03:27.083" v="2785" actId="478"/>
          <ac:grpSpMkLst>
            <pc:docMk/>
            <pc:sldMk cId="43146031" sldId="372"/>
            <ac:grpSpMk id="29" creationId="{CF5B9A96-FEBE-A7DD-FDE4-A36EA106AF1C}"/>
          </ac:grpSpMkLst>
        </pc:grpChg>
        <pc:grpChg chg="del">
          <ac:chgData name="Francisco Corella" userId="489df00013e770df" providerId="LiveId" clId="{41786E78-96EE-4225-880D-5119C700BD48}" dt="2023-07-10T21:04:13.326" v="2799" actId="478"/>
          <ac:grpSpMkLst>
            <pc:docMk/>
            <pc:sldMk cId="43146031" sldId="372"/>
            <ac:grpSpMk id="62" creationId="{2A67B935-BCBC-1076-D5FD-758E073A4313}"/>
          </ac:grpSpMkLst>
        </pc:grpChg>
        <pc:cxnChg chg="add mod">
          <ac:chgData name="Francisco Corella" userId="489df00013e770df" providerId="LiveId" clId="{41786E78-96EE-4225-880D-5119C700BD48}" dt="2023-07-10T21:03:28.132" v="2786"/>
          <ac:cxnSpMkLst>
            <pc:docMk/>
            <pc:sldMk cId="43146031" sldId="372"/>
            <ac:cxnSpMk id="18" creationId="{320244D3-5D87-B8A9-0443-CC9E39C7E534}"/>
          </ac:cxnSpMkLst>
        </pc:cxnChg>
        <pc:cxnChg chg="del">
          <ac:chgData name="Francisco Corella" userId="489df00013e770df" providerId="LiveId" clId="{41786E78-96EE-4225-880D-5119C700BD48}" dt="2023-07-10T21:03:27.083" v="2785" actId="478"/>
          <ac:cxnSpMkLst>
            <pc:docMk/>
            <pc:sldMk cId="43146031" sldId="372"/>
            <ac:cxnSpMk id="22" creationId="{7924C7F5-8E0E-1A23-24F8-A7C6C78EC353}"/>
          </ac:cxnSpMkLst>
        </pc:cxnChg>
        <pc:cxnChg chg="mod">
          <ac:chgData name="Francisco Corella" userId="489df00013e770df" providerId="LiveId" clId="{41786E78-96EE-4225-880D-5119C700BD48}" dt="2023-07-10T21:03:28.132" v="2786"/>
          <ac:cxnSpMkLst>
            <pc:docMk/>
            <pc:sldMk cId="43146031" sldId="372"/>
            <ac:cxnSpMk id="28" creationId="{CEA52B75-6AFF-3456-848B-93D66E3CD213}"/>
          </ac:cxnSpMkLst>
        </pc:cxnChg>
        <pc:cxnChg chg="mod">
          <ac:chgData name="Francisco Corella" userId="489df00013e770df" providerId="LiveId" clId="{41786E78-96EE-4225-880D-5119C700BD48}" dt="2023-07-10T21:03:28.132" v="2786"/>
          <ac:cxnSpMkLst>
            <pc:docMk/>
            <pc:sldMk cId="43146031" sldId="372"/>
            <ac:cxnSpMk id="41" creationId="{1AA9303C-6876-1083-9C6A-289BDFB96DB6}"/>
          </ac:cxnSpMkLst>
        </pc:cxnChg>
        <pc:cxnChg chg="mod">
          <ac:chgData name="Francisco Corella" userId="489df00013e770df" providerId="LiveId" clId="{41786E78-96EE-4225-880D-5119C700BD48}" dt="2023-07-10T21:03:28.132" v="2786"/>
          <ac:cxnSpMkLst>
            <pc:docMk/>
            <pc:sldMk cId="43146031" sldId="372"/>
            <ac:cxnSpMk id="50" creationId="{FBB407C9-5806-74BE-63CD-E60F07CD2578}"/>
          </ac:cxnSpMkLst>
        </pc:cxnChg>
        <pc:cxnChg chg="mod">
          <ac:chgData name="Francisco Corella" userId="489df00013e770df" providerId="LiveId" clId="{41786E78-96EE-4225-880D-5119C700BD48}" dt="2023-07-10T21:03:28.132" v="2786"/>
          <ac:cxnSpMkLst>
            <pc:docMk/>
            <pc:sldMk cId="43146031" sldId="372"/>
            <ac:cxnSpMk id="51" creationId="{B440E95F-A02F-6500-4DFB-FD1A4ABC0DB9}"/>
          </ac:cxnSpMkLst>
        </pc:cxnChg>
        <pc:cxnChg chg="mod">
          <ac:chgData name="Francisco Corella" userId="489df00013e770df" providerId="LiveId" clId="{41786E78-96EE-4225-880D-5119C700BD48}" dt="2023-07-10T21:03:48.659" v="2789" actId="14100"/>
          <ac:cxnSpMkLst>
            <pc:docMk/>
            <pc:sldMk cId="43146031" sldId="372"/>
            <ac:cxnSpMk id="52" creationId="{BACBF26F-F57F-EFC3-1B56-B87834FF3FC2}"/>
          </ac:cxnSpMkLst>
        </pc:cxnChg>
        <pc:cxnChg chg="add mod">
          <ac:chgData name="Francisco Corella" userId="489df00013e770df" providerId="LiveId" clId="{41786E78-96EE-4225-880D-5119C700BD48}" dt="2023-07-10T21:03:28.132" v="2786"/>
          <ac:cxnSpMkLst>
            <pc:docMk/>
            <pc:sldMk cId="43146031" sldId="372"/>
            <ac:cxnSpMk id="56" creationId="{331DF767-9BB2-2790-5B36-1E4F1C9DFA5D}"/>
          </ac:cxnSpMkLst>
        </pc:cxnChg>
        <pc:cxnChg chg="mod">
          <ac:chgData name="Francisco Corella" userId="489df00013e770df" providerId="LiveId" clId="{41786E78-96EE-4225-880D-5119C700BD48}" dt="2023-07-10T21:03:44.561" v="2788" actId="14100"/>
          <ac:cxnSpMkLst>
            <pc:docMk/>
            <pc:sldMk cId="43146031" sldId="372"/>
            <ac:cxnSpMk id="85" creationId="{A53FC2BF-A226-C5EB-5EA2-00F08ED65DC9}"/>
          </ac:cxnSpMkLst>
        </pc:cxnChg>
        <pc:cxnChg chg="del">
          <ac:chgData name="Francisco Corella" userId="489df00013e770df" providerId="LiveId" clId="{41786E78-96EE-4225-880D-5119C700BD48}" dt="2023-07-10T21:03:27.083" v="2785" actId="478"/>
          <ac:cxnSpMkLst>
            <pc:docMk/>
            <pc:sldMk cId="43146031" sldId="372"/>
            <ac:cxnSpMk id="89" creationId="{7704EABE-1377-A861-DAF0-C39C0F0E4C34}"/>
          </ac:cxnSpMkLst>
        </pc:cxnChg>
      </pc:sldChg>
      <pc:sldChg chg="add del">
        <pc:chgData name="Francisco Corella" userId="489df00013e770df" providerId="LiveId" clId="{41786E78-96EE-4225-880D-5119C700BD48}" dt="2023-07-10T19:59:39.496" v="2331"/>
        <pc:sldMkLst>
          <pc:docMk/>
          <pc:sldMk cId="1262337665" sldId="372"/>
        </pc:sldMkLst>
      </pc:sldChg>
      <pc:sldChg chg="addSp delSp modSp add mod">
        <pc:chgData name="Francisco Corella" userId="489df00013e770df" providerId="LiveId" clId="{41786E78-96EE-4225-880D-5119C700BD48}" dt="2023-07-12T03:31:18.766" v="5678"/>
        <pc:sldMkLst>
          <pc:docMk/>
          <pc:sldMk cId="2376394022" sldId="373"/>
        </pc:sldMkLst>
        <pc:spChg chg="mod">
          <ac:chgData name="Francisco Corella" userId="489df00013e770df" providerId="LiveId" clId="{41786E78-96EE-4225-880D-5119C700BD48}" dt="2023-07-10T21:10:20.201" v="2887" actId="14100"/>
          <ac:spMkLst>
            <pc:docMk/>
            <pc:sldMk cId="2376394022" sldId="373"/>
            <ac:spMk id="2" creationId="{8E943A39-3D8C-BB3D-F784-8D11BCD0F108}"/>
          </ac:spMkLst>
        </pc:spChg>
        <pc:spChg chg="mod">
          <ac:chgData name="Francisco Corella" userId="489df00013e770df" providerId="LiveId" clId="{41786E78-96EE-4225-880D-5119C700BD48}" dt="2023-07-10T23:16:16.692" v="4841" actId="1036"/>
          <ac:spMkLst>
            <pc:docMk/>
            <pc:sldMk cId="2376394022" sldId="373"/>
            <ac:spMk id="3" creationId="{883D957F-196D-8814-0531-5EB488F49A0D}"/>
          </ac:spMkLst>
        </pc:spChg>
        <pc:spChg chg="mod">
          <ac:chgData name="Francisco Corella" userId="489df00013e770df" providerId="LiveId" clId="{41786E78-96EE-4225-880D-5119C700BD48}" dt="2023-07-10T23:16:13.878" v="4839" actId="1035"/>
          <ac:spMkLst>
            <pc:docMk/>
            <pc:sldMk cId="2376394022" sldId="373"/>
            <ac:spMk id="4" creationId="{33F8D4EC-BCB8-EE5C-CC3F-CF7BB8328767}"/>
          </ac:spMkLst>
        </pc:spChg>
        <pc:spChg chg="mod">
          <ac:chgData name="Francisco Corella" userId="489df00013e770df" providerId="LiveId" clId="{41786E78-96EE-4225-880D-5119C700BD48}" dt="2023-07-10T23:16:16.692" v="4841" actId="1036"/>
          <ac:spMkLst>
            <pc:docMk/>
            <pc:sldMk cId="2376394022" sldId="373"/>
            <ac:spMk id="5" creationId="{0F20F8C8-522D-6662-D89C-717E696AA948}"/>
          </ac:spMkLst>
        </pc:spChg>
        <pc:spChg chg="add mod">
          <ac:chgData name="Francisco Corella" userId="489df00013e770df" providerId="LiveId" clId="{41786E78-96EE-4225-880D-5119C700BD48}" dt="2023-07-10T21:10:13.100" v="2886" actId="1036"/>
          <ac:spMkLst>
            <pc:docMk/>
            <pc:sldMk cId="2376394022" sldId="373"/>
            <ac:spMk id="6" creationId="{C8EB41BC-D728-4DF4-1928-CC082F2FB2E5}"/>
          </ac:spMkLst>
        </pc:spChg>
        <pc:spChg chg="add mod">
          <ac:chgData name="Francisco Corella" userId="489df00013e770df" providerId="LiveId" clId="{41786E78-96EE-4225-880D-5119C700BD48}" dt="2023-07-10T21:10:13.100" v="2886" actId="1036"/>
          <ac:spMkLst>
            <pc:docMk/>
            <pc:sldMk cId="2376394022" sldId="373"/>
            <ac:spMk id="8" creationId="{F67E8277-F0F4-C46B-F03A-56CFF914E14A}"/>
          </ac:spMkLst>
        </pc:spChg>
        <pc:spChg chg="add mod">
          <ac:chgData name="Francisco Corella" userId="489df00013e770df" providerId="LiveId" clId="{41786E78-96EE-4225-880D-5119C700BD48}" dt="2023-07-10T21:10:13.100" v="2886" actId="1036"/>
          <ac:spMkLst>
            <pc:docMk/>
            <pc:sldMk cId="2376394022" sldId="373"/>
            <ac:spMk id="10" creationId="{99E4EA19-4AC2-E543-7F04-5C08295A259F}"/>
          </ac:spMkLst>
        </pc:spChg>
        <pc:spChg chg="add mod">
          <ac:chgData name="Francisco Corella" userId="489df00013e770df" providerId="LiveId" clId="{41786E78-96EE-4225-880D-5119C700BD48}" dt="2023-07-10T21:10:13.100" v="2886" actId="1036"/>
          <ac:spMkLst>
            <pc:docMk/>
            <pc:sldMk cId="2376394022" sldId="373"/>
            <ac:spMk id="11" creationId="{77305ABB-A86B-194E-836A-54309A7B7644}"/>
          </ac:spMkLst>
        </pc:spChg>
        <pc:spChg chg="add mod">
          <ac:chgData name="Francisco Corella" userId="489df00013e770df" providerId="LiveId" clId="{41786E78-96EE-4225-880D-5119C700BD48}" dt="2023-07-10T23:17:01.731" v="4859" actId="1035"/>
          <ac:spMkLst>
            <pc:docMk/>
            <pc:sldMk cId="2376394022" sldId="373"/>
            <ac:spMk id="22" creationId="{854034C9-8BA1-388D-C38D-DC1C0105B6C2}"/>
          </ac:spMkLst>
        </pc:spChg>
        <pc:spChg chg="add mod">
          <ac:chgData name="Francisco Corella" userId="489df00013e770df" providerId="LiveId" clId="{41786E78-96EE-4225-880D-5119C700BD48}" dt="2023-07-10T23:17:01.731" v="4859" actId="1035"/>
          <ac:spMkLst>
            <pc:docMk/>
            <pc:sldMk cId="2376394022" sldId="373"/>
            <ac:spMk id="23" creationId="{84817CF4-DB06-DB6A-F16C-814885A6813F}"/>
          </ac:spMkLst>
        </pc:spChg>
        <pc:spChg chg="add mod">
          <ac:chgData name="Francisco Corella" userId="489df00013e770df" providerId="LiveId" clId="{41786E78-96EE-4225-880D-5119C700BD48}" dt="2023-07-10T23:15:40.791" v="4826" actId="1076"/>
          <ac:spMkLst>
            <pc:docMk/>
            <pc:sldMk cId="2376394022" sldId="373"/>
            <ac:spMk id="24" creationId="{C3DF167A-100C-A437-616E-1D90663EED38}"/>
          </ac:spMkLst>
        </pc:spChg>
        <pc:spChg chg="add mod">
          <ac:chgData name="Francisco Corella" userId="489df00013e770df" providerId="LiveId" clId="{41786E78-96EE-4225-880D-5119C700BD48}" dt="2023-07-10T23:15:40.791" v="4826" actId="1076"/>
          <ac:spMkLst>
            <pc:docMk/>
            <pc:sldMk cId="2376394022" sldId="373"/>
            <ac:spMk id="25" creationId="{22BF227C-B541-C2CB-1317-24BF7A82779D}"/>
          </ac:spMkLst>
        </pc:spChg>
        <pc:spChg chg="del">
          <ac:chgData name="Francisco Corella" userId="489df00013e770df" providerId="LiveId" clId="{41786E78-96EE-4225-880D-5119C700BD48}" dt="2023-07-10T21:06:19.052" v="2801" actId="478"/>
          <ac:spMkLst>
            <pc:docMk/>
            <pc:sldMk cId="2376394022" sldId="373"/>
            <ac:spMk id="33" creationId="{78D22457-345C-CE10-7A42-18C1762D1219}"/>
          </ac:spMkLst>
        </pc:spChg>
        <pc:spChg chg="mod">
          <ac:chgData name="Francisco Corella" userId="489df00013e770df" providerId="LiveId" clId="{41786E78-96EE-4225-880D-5119C700BD48}" dt="2023-07-10T21:10:29.088" v="2889" actId="14100"/>
          <ac:spMkLst>
            <pc:docMk/>
            <pc:sldMk cId="2376394022" sldId="373"/>
            <ac:spMk id="34" creationId="{D0AB19A3-64CC-821B-880C-60EF966304E2}"/>
          </ac:spMkLst>
        </pc:spChg>
        <pc:spChg chg="mod">
          <ac:chgData name="Francisco Corella" userId="489df00013e770df" providerId="LiveId" clId="{41786E78-96EE-4225-880D-5119C700BD48}" dt="2023-07-11T23:23:54.274" v="5383" actId="20577"/>
          <ac:spMkLst>
            <pc:docMk/>
            <pc:sldMk cId="2376394022" sldId="373"/>
            <ac:spMk id="36" creationId="{7AEA4971-D238-F317-421C-1B5C3DEC74CA}"/>
          </ac:spMkLst>
        </pc:spChg>
        <pc:spChg chg="del">
          <ac:chgData name="Francisco Corella" userId="489df00013e770df" providerId="LiveId" clId="{41786E78-96EE-4225-880D-5119C700BD48}" dt="2023-07-10T21:06:19.052" v="2801" actId="478"/>
          <ac:spMkLst>
            <pc:docMk/>
            <pc:sldMk cId="2376394022" sldId="373"/>
            <ac:spMk id="37" creationId="{90E44069-F85B-6B3A-3885-304534512297}"/>
          </ac:spMkLst>
        </pc:spChg>
        <pc:spChg chg="del">
          <ac:chgData name="Francisco Corella" userId="489df00013e770df" providerId="LiveId" clId="{41786E78-96EE-4225-880D-5119C700BD48}" dt="2023-07-10T21:06:49.042" v="2804" actId="478"/>
          <ac:spMkLst>
            <pc:docMk/>
            <pc:sldMk cId="2376394022" sldId="373"/>
            <ac:spMk id="58" creationId="{B18D97FD-0E30-20D0-5AE5-9CE49853F727}"/>
          </ac:spMkLst>
        </pc:spChg>
        <pc:spChg chg="del">
          <ac:chgData name="Francisco Corella" userId="489df00013e770df" providerId="LiveId" clId="{41786E78-96EE-4225-880D-5119C700BD48}" dt="2023-07-10T21:07:17.154" v="2805" actId="478"/>
          <ac:spMkLst>
            <pc:docMk/>
            <pc:sldMk cId="2376394022" sldId="373"/>
            <ac:spMk id="73" creationId="{9F2A05B3-00B9-2C56-0FAB-71596AE6B08E}"/>
          </ac:spMkLst>
        </pc:spChg>
        <pc:spChg chg="del">
          <ac:chgData name="Francisco Corella" userId="489df00013e770df" providerId="LiveId" clId="{41786E78-96EE-4225-880D-5119C700BD48}" dt="2023-07-10T21:08:02.435" v="2808" actId="478"/>
          <ac:spMkLst>
            <pc:docMk/>
            <pc:sldMk cId="2376394022" sldId="373"/>
            <ac:spMk id="100" creationId="{D68B2B5A-D597-831F-32C1-9DD7F4B3BAC8}"/>
          </ac:spMkLst>
        </pc:spChg>
        <pc:spChg chg="del">
          <ac:chgData name="Francisco Corella" userId="489df00013e770df" providerId="LiveId" clId="{41786E78-96EE-4225-880D-5119C700BD48}" dt="2023-07-10T21:08:02.435" v="2808" actId="478"/>
          <ac:spMkLst>
            <pc:docMk/>
            <pc:sldMk cId="2376394022" sldId="373"/>
            <ac:spMk id="101" creationId="{E5B13F52-5EC4-9E2B-9603-66C6A2A3701E}"/>
          </ac:spMkLst>
        </pc:spChg>
        <pc:spChg chg="del">
          <ac:chgData name="Francisco Corella" userId="489df00013e770df" providerId="LiveId" clId="{41786E78-96EE-4225-880D-5119C700BD48}" dt="2023-07-10T21:08:02.435" v="2808" actId="478"/>
          <ac:spMkLst>
            <pc:docMk/>
            <pc:sldMk cId="2376394022" sldId="373"/>
            <ac:spMk id="107" creationId="{E2584D6F-D711-E10C-FA9B-ABD044EBDC42}"/>
          </ac:spMkLst>
        </pc:spChg>
        <pc:spChg chg="del">
          <ac:chgData name="Francisco Corella" userId="489df00013e770df" providerId="LiveId" clId="{41786E78-96EE-4225-880D-5119C700BD48}" dt="2023-07-10T21:08:02.435" v="2808" actId="478"/>
          <ac:spMkLst>
            <pc:docMk/>
            <pc:sldMk cId="2376394022" sldId="373"/>
            <ac:spMk id="108" creationId="{6CB8CB03-E222-FE7C-A7A4-45C9332DB3EA}"/>
          </ac:spMkLst>
        </pc:spChg>
        <pc:spChg chg="del">
          <ac:chgData name="Francisco Corella" userId="489df00013e770df" providerId="LiveId" clId="{41786E78-96EE-4225-880D-5119C700BD48}" dt="2023-07-10T23:14:35.344" v="4766" actId="478"/>
          <ac:spMkLst>
            <pc:docMk/>
            <pc:sldMk cId="2376394022" sldId="373"/>
            <ac:spMk id="109" creationId="{D0BE7ECB-A71C-59C3-4AAB-0B2225C9EA65}"/>
          </ac:spMkLst>
        </pc:spChg>
        <pc:spChg chg="del">
          <ac:chgData name="Francisco Corella" userId="489df00013e770df" providerId="LiveId" clId="{41786E78-96EE-4225-880D-5119C700BD48}" dt="2023-07-10T23:14:35.344" v="4766" actId="478"/>
          <ac:spMkLst>
            <pc:docMk/>
            <pc:sldMk cId="2376394022" sldId="373"/>
            <ac:spMk id="110" creationId="{5E47795C-F152-67F5-ABAB-C74CD10154F2}"/>
          </ac:spMkLst>
        </pc:spChg>
        <pc:spChg chg="mod">
          <ac:chgData name="Francisco Corella" userId="489df00013e770df" providerId="LiveId" clId="{41786E78-96EE-4225-880D-5119C700BD48}" dt="2023-07-12T03:31:18.766" v="5678"/>
          <ac:spMkLst>
            <pc:docMk/>
            <pc:sldMk cId="2376394022" sldId="373"/>
            <ac:spMk id="111" creationId="{E9AA5998-8773-6AA5-310A-A474A05CBC46}"/>
          </ac:spMkLst>
        </pc:spChg>
        <pc:spChg chg="del">
          <ac:chgData name="Francisco Corella" userId="489df00013e770df" providerId="LiveId" clId="{41786E78-96EE-4225-880D-5119C700BD48}" dt="2023-07-10T21:07:38.067" v="2807" actId="478"/>
          <ac:spMkLst>
            <pc:docMk/>
            <pc:sldMk cId="2376394022" sldId="373"/>
            <ac:spMk id="113" creationId="{616F3D68-2487-34C4-0FBD-C87BBC7A494B}"/>
          </ac:spMkLst>
        </pc:spChg>
        <pc:spChg chg="del">
          <ac:chgData name="Francisco Corella" userId="489df00013e770df" providerId="LiveId" clId="{41786E78-96EE-4225-880D-5119C700BD48}" dt="2023-07-10T21:07:38.067" v="2807" actId="478"/>
          <ac:spMkLst>
            <pc:docMk/>
            <pc:sldMk cId="2376394022" sldId="373"/>
            <ac:spMk id="114" creationId="{984DBCEF-3AEA-70A1-2EF2-1CECD8320FE6}"/>
          </ac:spMkLst>
        </pc:spChg>
        <pc:spChg chg="del">
          <ac:chgData name="Francisco Corella" userId="489df00013e770df" providerId="LiveId" clId="{41786E78-96EE-4225-880D-5119C700BD48}" dt="2023-07-10T23:15:10.030" v="4824" actId="478"/>
          <ac:spMkLst>
            <pc:docMk/>
            <pc:sldMk cId="2376394022" sldId="373"/>
            <ac:spMk id="115" creationId="{09300150-FE18-0CF6-1539-D3871CD420E1}"/>
          </ac:spMkLst>
        </pc:spChg>
        <pc:spChg chg="del">
          <ac:chgData name="Francisco Corella" userId="489df00013e770df" providerId="LiveId" clId="{41786E78-96EE-4225-880D-5119C700BD48}" dt="2023-07-10T23:15:10.030" v="4824" actId="478"/>
          <ac:spMkLst>
            <pc:docMk/>
            <pc:sldMk cId="2376394022" sldId="373"/>
            <ac:spMk id="116" creationId="{B17CCF15-5AA6-A278-FAEF-C3A9466E2754}"/>
          </ac:spMkLst>
        </pc:spChg>
        <pc:spChg chg="del">
          <ac:chgData name="Francisco Corella" userId="489df00013e770df" providerId="LiveId" clId="{41786E78-96EE-4225-880D-5119C700BD48}" dt="2023-07-10T21:07:20.308" v="2806" actId="478"/>
          <ac:spMkLst>
            <pc:docMk/>
            <pc:sldMk cId="2376394022" sldId="373"/>
            <ac:spMk id="122" creationId="{F8E9445F-40E4-3A79-CA23-47D0D879FA50}"/>
          </ac:spMkLst>
        </pc:spChg>
        <pc:cxnChg chg="mod">
          <ac:chgData name="Francisco Corella" userId="489df00013e770df" providerId="LiveId" clId="{41786E78-96EE-4225-880D-5119C700BD48}" dt="2023-07-10T23:16:16.692" v="4841" actId="1036"/>
          <ac:cxnSpMkLst>
            <pc:docMk/>
            <pc:sldMk cId="2376394022" sldId="373"/>
            <ac:cxnSpMk id="9" creationId="{3D4ADB3E-1985-91F9-9EB0-B0F9763409F3}"/>
          </ac:cxnSpMkLst>
        </pc:cxnChg>
        <pc:cxnChg chg="add mod">
          <ac:chgData name="Francisco Corella" userId="489df00013e770df" providerId="LiveId" clId="{41786E78-96EE-4225-880D-5119C700BD48}" dt="2023-07-10T21:10:13.100" v="2886" actId="1036"/>
          <ac:cxnSpMkLst>
            <pc:docMk/>
            <pc:sldMk cId="2376394022" sldId="373"/>
            <ac:cxnSpMk id="17" creationId="{AC15ADD8-E83C-4792-04FA-C649C48BEFA0}"/>
          </ac:cxnSpMkLst>
        </pc:cxnChg>
        <pc:cxnChg chg="mod">
          <ac:chgData name="Francisco Corella" userId="489df00013e770df" providerId="LiveId" clId="{41786E78-96EE-4225-880D-5119C700BD48}" dt="2023-07-10T21:10:13.100" v="2886" actId="1036"/>
          <ac:cxnSpMkLst>
            <pc:docMk/>
            <pc:sldMk cId="2376394022" sldId="373"/>
            <ac:cxnSpMk id="30" creationId="{A9E54A76-8321-7225-EB4D-814F1ABF0707}"/>
          </ac:cxnSpMkLst>
        </pc:cxnChg>
        <pc:cxnChg chg="mod">
          <ac:chgData name="Francisco Corella" userId="489df00013e770df" providerId="LiveId" clId="{41786E78-96EE-4225-880D-5119C700BD48}" dt="2023-07-10T21:10:13.100" v="2886" actId="1036"/>
          <ac:cxnSpMkLst>
            <pc:docMk/>
            <pc:sldMk cId="2376394022" sldId="373"/>
            <ac:cxnSpMk id="53" creationId="{65D0379F-FCC6-CE03-46C2-0D1BE0E4671E}"/>
          </ac:cxnSpMkLst>
        </pc:cxnChg>
        <pc:cxnChg chg="mod">
          <ac:chgData name="Francisco Corella" userId="489df00013e770df" providerId="LiveId" clId="{41786E78-96EE-4225-880D-5119C700BD48}" dt="2023-07-10T23:16:40.657" v="4856" actId="14100"/>
          <ac:cxnSpMkLst>
            <pc:docMk/>
            <pc:sldMk cId="2376394022" sldId="373"/>
            <ac:cxnSpMk id="56" creationId="{94410546-0236-A9A1-BECA-26C3C5F29D86}"/>
          </ac:cxnSpMkLst>
        </pc:cxnChg>
        <pc:cxnChg chg="mod">
          <ac:chgData name="Francisco Corella" userId="489df00013e770df" providerId="LiveId" clId="{41786E78-96EE-4225-880D-5119C700BD48}" dt="2023-07-10T23:17:05.875" v="4860" actId="14100"/>
          <ac:cxnSpMkLst>
            <pc:docMk/>
            <pc:sldMk cId="2376394022" sldId="373"/>
            <ac:cxnSpMk id="69" creationId="{3FDF6C1E-44D2-85BD-684D-221A25352CE1}"/>
          </ac:cxnSpMkLst>
        </pc:cxnChg>
      </pc:sldChg>
      <pc:sldChg chg="add del">
        <pc:chgData name="Francisco Corella" userId="489df00013e770df" providerId="LiveId" clId="{41786E78-96EE-4225-880D-5119C700BD48}" dt="2023-07-10T20:57:52.539" v="2723"/>
        <pc:sldMkLst>
          <pc:docMk/>
          <pc:sldMk cId="1561830116" sldId="374"/>
        </pc:sldMkLst>
      </pc:sldChg>
      <pc:sldChg chg="addSp delSp modSp add mod">
        <pc:chgData name="Francisco Corella" userId="489df00013e770df" providerId="LiveId" clId="{41786E78-96EE-4225-880D-5119C700BD48}" dt="2023-07-12T03:31:18.766" v="5678"/>
        <pc:sldMkLst>
          <pc:docMk/>
          <pc:sldMk cId="3205837108" sldId="374"/>
        </pc:sldMkLst>
        <pc:spChg chg="del">
          <ac:chgData name="Francisco Corella" userId="489df00013e770df" providerId="LiveId" clId="{41786E78-96EE-4225-880D-5119C700BD48}" dt="2023-07-10T21:16:38.882" v="2944" actId="478"/>
          <ac:spMkLst>
            <pc:docMk/>
            <pc:sldMk cId="3205837108" sldId="374"/>
            <ac:spMk id="18" creationId="{EB4699FB-C60E-B437-4BF6-D31E4B5E1B24}"/>
          </ac:spMkLst>
        </pc:spChg>
        <pc:spChg chg="del">
          <ac:chgData name="Francisco Corella" userId="489df00013e770df" providerId="LiveId" clId="{41786E78-96EE-4225-880D-5119C700BD48}" dt="2023-07-10T21:16:38.882" v="2944" actId="478"/>
          <ac:spMkLst>
            <pc:docMk/>
            <pc:sldMk cId="3205837108" sldId="374"/>
            <ac:spMk id="19" creationId="{70058D4E-712F-EFAB-CADA-68A5036100FD}"/>
          </ac:spMkLst>
        </pc:spChg>
        <pc:spChg chg="del">
          <ac:chgData name="Francisco Corella" userId="489df00013e770df" providerId="LiveId" clId="{41786E78-96EE-4225-880D-5119C700BD48}" dt="2023-07-10T21:16:38.882" v="2944" actId="478"/>
          <ac:spMkLst>
            <pc:docMk/>
            <pc:sldMk cId="3205837108" sldId="374"/>
            <ac:spMk id="25" creationId="{B55F9C68-E7D2-BB0E-1C83-B241FC8AFFFB}"/>
          </ac:spMkLst>
        </pc:spChg>
        <pc:spChg chg="del">
          <ac:chgData name="Francisco Corella" userId="489df00013e770df" providerId="LiveId" clId="{41786E78-96EE-4225-880D-5119C700BD48}" dt="2023-07-10T21:16:38.882" v="2944" actId="478"/>
          <ac:spMkLst>
            <pc:docMk/>
            <pc:sldMk cId="3205837108" sldId="374"/>
            <ac:spMk id="27" creationId="{4E46483B-F5FD-3603-28E3-D75B3029138E}"/>
          </ac:spMkLst>
        </pc:spChg>
        <pc:spChg chg="del">
          <ac:chgData name="Francisco Corella" userId="489df00013e770df" providerId="LiveId" clId="{41786E78-96EE-4225-880D-5119C700BD48}" dt="2023-07-10T23:17:37.364" v="4887" actId="478"/>
          <ac:spMkLst>
            <pc:docMk/>
            <pc:sldMk cId="3205837108" sldId="374"/>
            <ac:spMk id="28" creationId="{1F1CFFDF-7B7A-5584-8ED3-F610A1174A54}"/>
          </ac:spMkLst>
        </pc:spChg>
        <pc:spChg chg="del">
          <ac:chgData name="Francisco Corella" userId="489df00013e770df" providerId="LiveId" clId="{41786E78-96EE-4225-880D-5119C700BD48}" dt="2023-07-10T23:17:37.364" v="4887" actId="478"/>
          <ac:spMkLst>
            <pc:docMk/>
            <pc:sldMk cId="3205837108" sldId="374"/>
            <ac:spMk id="29" creationId="{A99A3E1F-7A3D-C7B8-A183-C5E5901BE4F3}"/>
          </ac:spMkLst>
        </pc:spChg>
        <pc:spChg chg="mod">
          <ac:chgData name="Francisco Corella" userId="489df00013e770df" providerId="LiveId" clId="{41786E78-96EE-4225-880D-5119C700BD48}" dt="2023-07-12T03:31:18.766" v="5678"/>
          <ac:spMkLst>
            <pc:docMk/>
            <pc:sldMk cId="3205837108" sldId="374"/>
            <ac:spMk id="30" creationId="{20A63F28-64B2-5630-CEFA-5E7823EB1446}"/>
          </ac:spMkLst>
        </pc:spChg>
        <pc:spChg chg="del">
          <ac:chgData name="Francisco Corella" userId="489df00013e770df" providerId="LiveId" clId="{41786E78-96EE-4225-880D-5119C700BD48}" dt="2023-07-10T21:16:54.129" v="2945" actId="478"/>
          <ac:spMkLst>
            <pc:docMk/>
            <pc:sldMk cId="3205837108" sldId="374"/>
            <ac:spMk id="32" creationId="{B8BCDFE9-DD00-7063-FE43-F0B9A321CEFA}"/>
          </ac:spMkLst>
        </pc:spChg>
        <pc:spChg chg="del">
          <ac:chgData name="Francisco Corella" userId="489df00013e770df" providerId="LiveId" clId="{41786E78-96EE-4225-880D-5119C700BD48}" dt="2023-07-10T21:16:54.129" v="2945" actId="478"/>
          <ac:spMkLst>
            <pc:docMk/>
            <pc:sldMk cId="3205837108" sldId="374"/>
            <ac:spMk id="33" creationId="{12FE0418-98C4-5472-148B-87BECFF4A199}"/>
          </ac:spMkLst>
        </pc:spChg>
        <pc:spChg chg="mod">
          <ac:chgData name="Francisco Corella" userId="489df00013e770df" providerId="LiveId" clId="{41786E78-96EE-4225-880D-5119C700BD48}" dt="2023-07-11T23:25:05.078" v="5393" actId="20577"/>
          <ac:spMkLst>
            <pc:docMk/>
            <pc:sldMk cId="3205837108" sldId="374"/>
            <ac:spMk id="36" creationId="{7AEA4971-D238-F317-421C-1B5C3DEC74CA}"/>
          </ac:spMkLst>
        </pc:spChg>
        <pc:spChg chg="add mod">
          <ac:chgData name="Francisco Corella" userId="489df00013e770df" providerId="LiveId" clId="{41786E78-96EE-4225-880D-5119C700BD48}" dt="2023-07-10T23:17:38.256" v="4888"/>
          <ac:spMkLst>
            <pc:docMk/>
            <pc:sldMk cId="3205837108" sldId="374"/>
            <ac:spMk id="39" creationId="{28E8DE43-2475-8BED-68D0-62A109EE0D6E}"/>
          </ac:spMkLst>
        </pc:spChg>
        <pc:spChg chg="add mod">
          <ac:chgData name="Francisco Corella" userId="489df00013e770df" providerId="LiveId" clId="{41786E78-96EE-4225-880D-5119C700BD48}" dt="2023-07-10T23:17:38.256" v="4888"/>
          <ac:spMkLst>
            <pc:docMk/>
            <pc:sldMk cId="3205837108" sldId="374"/>
            <ac:spMk id="40" creationId="{B811575B-1811-2FC9-8EFB-D23E90FDA949}"/>
          </ac:spMkLst>
        </pc:spChg>
        <pc:spChg chg="add mod">
          <ac:chgData name="Francisco Corella" userId="489df00013e770df" providerId="LiveId" clId="{41786E78-96EE-4225-880D-5119C700BD48}" dt="2023-07-10T23:17:52.993" v="4917" actId="1037"/>
          <ac:spMkLst>
            <pc:docMk/>
            <pc:sldMk cId="3205837108" sldId="374"/>
            <ac:spMk id="41" creationId="{BAE402B9-671B-3154-21D4-5A4BA44646B6}"/>
          </ac:spMkLst>
        </pc:spChg>
        <pc:spChg chg="add mod">
          <ac:chgData name="Francisco Corella" userId="489df00013e770df" providerId="LiveId" clId="{41786E78-96EE-4225-880D-5119C700BD48}" dt="2023-07-10T23:17:52.993" v="4917" actId="1037"/>
          <ac:spMkLst>
            <pc:docMk/>
            <pc:sldMk cId="3205837108" sldId="374"/>
            <ac:spMk id="42" creationId="{158AB768-D213-B7C5-A1CE-900AF10DE73A}"/>
          </ac:spMkLst>
        </pc:spChg>
        <pc:spChg chg="mod">
          <ac:chgData name="Francisco Corella" userId="489df00013e770df" providerId="LiveId" clId="{41786E78-96EE-4225-880D-5119C700BD48}" dt="2023-07-10T23:18:04.705" v="4942" actId="1036"/>
          <ac:spMkLst>
            <pc:docMk/>
            <pc:sldMk cId="3205837108" sldId="374"/>
            <ac:spMk id="76" creationId="{F79A2009-524D-C8CC-CDD9-D642B29D0129}"/>
          </ac:spMkLst>
        </pc:spChg>
        <pc:spChg chg="del">
          <ac:chgData name="Francisco Corella" userId="489df00013e770df" providerId="LiveId" clId="{41786E78-96EE-4225-880D-5119C700BD48}" dt="2023-07-10T23:17:37.364" v="4887" actId="478"/>
          <ac:spMkLst>
            <pc:docMk/>
            <pc:sldMk cId="3205837108" sldId="374"/>
            <ac:spMk id="120" creationId="{97DC2FA2-9224-9BA2-7765-034DD6618915}"/>
          </ac:spMkLst>
        </pc:spChg>
        <pc:spChg chg="del">
          <ac:chgData name="Francisco Corella" userId="489df00013e770df" providerId="LiveId" clId="{41786E78-96EE-4225-880D-5119C700BD48}" dt="2023-07-10T23:17:37.364" v="4887" actId="478"/>
          <ac:spMkLst>
            <pc:docMk/>
            <pc:sldMk cId="3205837108" sldId="374"/>
            <ac:spMk id="121" creationId="{BA013166-9FFE-8557-7C2E-611297AA625D}"/>
          </ac:spMkLst>
        </pc:spChg>
        <pc:cxnChg chg="add mod">
          <ac:chgData name="Francisco Corella" userId="489df00013e770df" providerId="LiveId" clId="{41786E78-96EE-4225-880D-5119C700BD48}" dt="2023-07-10T23:17:52.993" v="4917" actId="1037"/>
          <ac:cxnSpMkLst>
            <pc:docMk/>
            <pc:sldMk cId="3205837108" sldId="374"/>
            <ac:cxnSpMk id="37" creationId="{128E39E2-8ACA-428D-031B-DF6073EA7FEE}"/>
          </ac:cxnSpMkLst>
        </pc:cxnChg>
        <pc:cxnChg chg="add del mod">
          <ac:chgData name="Francisco Corella" userId="489df00013e770df" providerId="LiveId" clId="{41786E78-96EE-4225-880D-5119C700BD48}" dt="2023-07-10T23:18:28.179" v="4943" actId="478"/>
          <ac:cxnSpMkLst>
            <pc:docMk/>
            <pc:sldMk cId="3205837108" sldId="374"/>
            <ac:cxnSpMk id="38" creationId="{2A1B2FBF-DC22-5800-225A-B195EA0CE9C3}"/>
          </ac:cxnSpMkLst>
        </pc:cxnChg>
        <pc:cxnChg chg="del mod">
          <ac:chgData name="Francisco Corella" userId="489df00013e770df" providerId="LiveId" clId="{41786E78-96EE-4225-880D-5119C700BD48}" dt="2023-07-10T23:18:00.236" v="4918" actId="478"/>
          <ac:cxnSpMkLst>
            <pc:docMk/>
            <pc:sldMk cId="3205837108" sldId="374"/>
            <ac:cxnSpMk id="73" creationId="{BC8AB7E8-798C-69D6-899B-20D2AC269C2F}"/>
          </ac:cxnSpMkLst>
        </pc:cxnChg>
      </pc:sldChg>
      <pc:sldChg chg="add del">
        <pc:chgData name="Francisco Corella" userId="489df00013e770df" providerId="LiveId" clId="{41786E78-96EE-4225-880D-5119C700BD48}" dt="2023-07-10T21:05:14.373" v="2800" actId="47"/>
        <pc:sldMkLst>
          <pc:docMk/>
          <pc:sldMk cId="3340926873" sldId="374"/>
        </pc:sldMkLst>
      </pc:sldChg>
      <pc:sldChg chg="addSp delSp modSp add mod">
        <pc:chgData name="Francisco Corella" userId="489df00013e770df" providerId="LiveId" clId="{41786E78-96EE-4225-880D-5119C700BD48}" dt="2023-07-12T03:31:18.766" v="5678"/>
        <pc:sldMkLst>
          <pc:docMk/>
          <pc:sldMk cId="597315377" sldId="375"/>
        </pc:sldMkLst>
        <pc:spChg chg="add mod">
          <ac:chgData name="Francisco Corella" userId="489df00013e770df" providerId="LiveId" clId="{41786E78-96EE-4225-880D-5119C700BD48}" dt="2023-07-10T22:02:45.837" v="3598" actId="14100"/>
          <ac:spMkLst>
            <pc:docMk/>
            <pc:sldMk cId="597315377" sldId="375"/>
            <ac:spMk id="2" creationId="{22528844-0E28-CC5F-F2FD-8443BB9C152D}"/>
          </ac:spMkLst>
        </pc:spChg>
        <pc:spChg chg="add del mod">
          <ac:chgData name="Francisco Corella" userId="489df00013e770df" providerId="LiveId" clId="{41786E78-96EE-4225-880D-5119C700BD48}" dt="2023-07-10T22:02:36.230" v="3595" actId="21"/>
          <ac:spMkLst>
            <pc:docMk/>
            <pc:sldMk cId="597315377" sldId="375"/>
            <ac:spMk id="3" creationId="{94803D6F-BC53-9758-C466-69269DF1AC68}"/>
          </ac:spMkLst>
        </pc:spChg>
        <pc:spChg chg="add mod">
          <ac:chgData name="Francisco Corella" userId="489df00013e770df" providerId="LiveId" clId="{41786E78-96EE-4225-880D-5119C700BD48}" dt="2023-07-10T22:02:40.642" v="3597"/>
          <ac:spMkLst>
            <pc:docMk/>
            <pc:sldMk cId="597315377" sldId="375"/>
            <ac:spMk id="4" creationId="{CBD8BAA8-FA37-8D0D-9E06-843184E399B9}"/>
          </ac:spMkLst>
        </pc:spChg>
        <pc:spChg chg="del">
          <ac:chgData name="Francisco Corella" userId="489df00013e770df" providerId="LiveId" clId="{41786E78-96EE-4225-880D-5119C700BD48}" dt="2023-07-10T21:39:29.286" v="3324" actId="478"/>
          <ac:spMkLst>
            <pc:docMk/>
            <pc:sldMk cId="597315377" sldId="375"/>
            <ac:spMk id="21" creationId="{2FE5E742-E7FE-DF90-71E7-D12A5B2247A1}"/>
          </ac:spMkLst>
        </pc:spChg>
        <pc:spChg chg="mod">
          <ac:chgData name="Francisco Corella" userId="489df00013e770df" providerId="LiveId" clId="{41786E78-96EE-4225-880D-5119C700BD48}" dt="2023-07-10T21:40:24.865" v="3407" actId="14100"/>
          <ac:spMkLst>
            <pc:docMk/>
            <pc:sldMk cId="597315377" sldId="375"/>
            <ac:spMk id="23" creationId="{66E7C0D0-25D9-F739-8007-FB6BC204F12F}"/>
          </ac:spMkLst>
        </pc:spChg>
        <pc:spChg chg="mod">
          <ac:chgData name="Francisco Corella" userId="489df00013e770df" providerId="LiveId" clId="{41786E78-96EE-4225-880D-5119C700BD48}" dt="2023-07-10T21:40:29.763" v="3409" actId="114"/>
          <ac:spMkLst>
            <pc:docMk/>
            <pc:sldMk cId="597315377" sldId="375"/>
            <ac:spMk id="24" creationId="{41EC9D18-52EA-DB9C-5013-E819E3AC9761}"/>
          </ac:spMkLst>
        </pc:spChg>
        <pc:spChg chg="mod">
          <ac:chgData name="Francisco Corella" userId="489df00013e770df" providerId="LiveId" clId="{41786E78-96EE-4225-880D-5119C700BD48}" dt="2023-07-10T21:39:21.649" v="3323" actId="20577"/>
          <ac:spMkLst>
            <pc:docMk/>
            <pc:sldMk cId="597315377" sldId="375"/>
            <ac:spMk id="36" creationId="{7AEA4971-D238-F317-421C-1B5C3DEC74CA}"/>
          </ac:spMkLst>
        </pc:spChg>
        <pc:spChg chg="del">
          <ac:chgData name="Francisco Corella" userId="489df00013e770df" providerId="LiveId" clId="{41786E78-96EE-4225-880D-5119C700BD48}" dt="2023-07-10T23:12:56.861" v="4765" actId="478"/>
          <ac:spMkLst>
            <pc:docMk/>
            <pc:sldMk cId="597315377" sldId="375"/>
            <ac:spMk id="39" creationId="{3798DDDF-DE8C-1001-F44F-521E2E150F78}"/>
          </ac:spMkLst>
        </pc:spChg>
        <pc:spChg chg="del">
          <ac:chgData name="Francisco Corella" userId="489df00013e770df" providerId="LiveId" clId="{41786E78-96EE-4225-880D-5119C700BD48}" dt="2023-07-10T23:12:56.861" v="4765" actId="478"/>
          <ac:spMkLst>
            <pc:docMk/>
            <pc:sldMk cId="597315377" sldId="375"/>
            <ac:spMk id="40" creationId="{0FF61641-9E12-9D1B-A90E-C7535F64AE47}"/>
          </ac:spMkLst>
        </pc:spChg>
        <pc:spChg chg="mod">
          <ac:chgData name="Francisco Corella" userId="489df00013e770df" providerId="LiveId" clId="{41786E78-96EE-4225-880D-5119C700BD48}" dt="2023-07-10T22:02:01.310" v="3571" actId="20577"/>
          <ac:spMkLst>
            <pc:docMk/>
            <pc:sldMk cId="597315377" sldId="375"/>
            <ac:spMk id="41" creationId="{49A80E37-C3F5-6403-852B-9E1F9EA87855}"/>
          </ac:spMkLst>
        </pc:spChg>
        <pc:spChg chg="mod">
          <ac:chgData name="Francisco Corella" userId="489df00013e770df" providerId="LiveId" clId="{41786E78-96EE-4225-880D-5119C700BD48}" dt="2023-07-10T22:02:10.321" v="3572" actId="14100"/>
          <ac:spMkLst>
            <pc:docMk/>
            <pc:sldMk cId="597315377" sldId="375"/>
            <ac:spMk id="42" creationId="{0049E539-D835-551A-BE91-270E1C7A9DE6}"/>
          </ac:spMkLst>
        </pc:spChg>
        <pc:spChg chg="mod">
          <ac:chgData name="Francisco Corella" userId="489df00013e770df" providerId="LiveId" clId="{41786E78-96EE-4225-880D-5119C700BD48}" dt="2023-07-12T03:31:18.766" v="5678"/>
          <ac:spMkLst>
            <pc:docMk/>
            <pc:sldMk cId="597315377" sldId="375"/>
            <ac:spMk id="43" creationId="{40AF3729-8CAF-CB05-6579-018C65321040}"/>
          </ac:spMkLst>
        </pc:spChg>
        <pc:spChg chg="mod">
          <ac:chgData name="Francisco Corella" userId="489df00013e770df" providerId="LiveId" clId="{41786E78-96EE-4225-880D-5119C700BD48}" dt="2023-07-10T22:02:16.593" v="3582" actId="1035"/>
          <ac:spMkLst>
            <pc:docMk/>
            <pc:sldMk cId="597315377" sldId="375"/>
            <ac:spMk id="44" creationId="{E50CA3F9-C783-67E9-CA04-164BDA4636AB}"/>
          </ac:spMkLst>
        </pc:spChg>
        <pc:spChg chg="del">
          <ac:chgData name="Francisco Corella" userId="489df00013e770df" providerId="LiveId" clId="{41786E78-96EE-4225-880D-5119C700BD48}" dt="2023-07-10T21:39:29.286" v="3324" actId="478"/>
          <ac:spMkLst>
            <pc:docMk/>
            <pc:sldMk cId="597315377" sldId="375"/>
            <ac:spMk id="45" creationId="{6A0A1AB2-BCD9-B796-4F80-EE8BCAA142CC}"/>
          </ac:spMkLst>
        </pc:spChg>
        <pc:spChg chg="del">
          <ac:chgData name="Francisco Corella" userId="489df00013e770df" providerId="LiveId" clId="{41786E78-96EE-4225-880D-5119C700BD48}" dt="2023-07-10T21:39:29.286" v="3324" actId="478"/>
          <ac:spMkLst>
            <pc:docMk/>
            <pc:sldMk cId="597315377" sldId="375"/>
            <ac:spMk id="46" creationId="{3FC6C606-396A-3A5E-1583-0E6A4BEEE967}"/>
          </ac:spMkLst>
        </pc:spChg>
        <pc:spChg chg="del">
          <ac:chgData name="Francisco Corella" userId="489df00013e770df" providerId="LiveId" clId="{41786E78-96EE-4225-880D-5119C700BD48}" dt="2023-07-10T21:39:29.286" v="3324" actId="478"/>
          <ac:spMkLst>
            <pc:docMk/>
            <pc:sldMk cId="597315377" sldId="375"/>
            <ac:spMk id="72" creationId="{1B429D49-BA44-D6F3-33F2-72EEA9BEDC21}"/>
          </ac:spMkLst>
        </pc:spChg>
        <pc:spChg chg="del">
          <ac:chgData name="Francisco Corella" userId="489df00013e770df" providerId="LiveId" clId="{41786E78-96EE-4225-880D-5119C700BD48}" dt="2023-07-10T21:39:29.286" v="3324" actId="478"/>
          <ac:spMkLst>
            <pc:docMk/>
            <pc:sldMk cId="597315377" sldId="375"/>
            <ac:spMk id="74" creationId="{6D76AB98-1EA3-0304-C19B-6C92153D34BF}"/>
          </ac:spMkLst>
        </pc:spChg>
        <pc:spChg chg="del">
          <ac:chgData name="Francisco Corella" userId="489df00013e770df" providerId="LiveId" clId="{41786E78-96EE-4225-880D-5119C700BD48}" dt="2023-07-10T21:39:29.286" v="3324" actId="478"/>
          <ac:spMkLst>
            <pc:docMk/>
            <pc:sldMk cId="597315377" sldId="375"/>
            <ac:spMk id="75" creationId="{A284AB06-4194-C90D-7F53-62BCBCC769BD}"/>
          </ac:spMkLst>
        </pc:spChg>
        <pc:spChg chg="del">
          <ac:chgData name="Francisco Corella" userId="489df00013e770df" providerId="LiveId" clId="{41786E78-96EE-4225-880D-5119C700BD48}" dt="2023-07-10T21:39:29.286" v="3324" actId="478"/>
          <ac:spMkLst>
            <pc:docMk/>
            <pc:sldMk cId="597315377" sldId="375"/>
            <ac:spMk id="77" creationId="{4D8E13C6-02E9-F1CB-A6DD-DD5384C4B376}"/>
          </ac:spMkLst>
        </pc:spChg>
        <pc:spChg chg="del">
          <ac:chgData name="Francisco Corella" userId="489df00013e770df" providerId="LiveId" clId="{41786E78-96EE-4225-880D-5119C700BD48}" dt="2023-07-10T21:39:29.286" v="3324" actId="478"/>
          <ac:spMkLst>
            <pc:docMk/>
            <pc:sldMk cId="597315377" sldId="375"/>
            <ac:spMk id="92" creationId="{78C6530D-D838-891A-292E-9F94638647D3}"/>
          </ac:spMkLst>
        </pc:spChg>
        <pc:spChg chg="del">
          <ac:chgData name="Francisco Corella" userId="489df00013e770df" providerId="LiveId" clId="{41786E78-96EE-4225-880D-5119C700BD48}" dt="2023-07-10T21:40:40.402" v="3410" actId="478"/>
          <ac:spMkLst>
            <pc:docMk/>
            <pc:sldMk cId="597315377" sldId="375"/>
            <ac:spMk id="127" creationId="{DEE58F10-CF11-9D3A-646B-020750C48C93}"/>
          </ac:spMkLst>
        </pc:spChg>
        <pc:cxnChg chg="del">
          <ac:chgData name="Francisco Corella" userId="489df00013e770df" providerId="LiveId" clId="{41786E78-96EE-4225-880D-5119C700BD48}" dt="2023-07-10T21:39:29.286" v="3324" actId="478"/>
          <ac:cxnSpMkLst>
            <pc:docMk/>
            <pc:sldMk cId="597315377" sldId="375"/>
            <ac:cxnSpMk id="82" creationId="{B454CFBA-91DB-F21B-47E7-014C312F81BC}"/>
          </ac:cxnSpMkLst>
        </pc:cxnChg>
        <pc:cxnChg chg="del mod">
          <ac:chgData name="Francisco Corella" userId="489df00013e770df" providerId="LiveId" clId="{41786E78-96EE-4225-880D-5119C700BD48}" dt="2023-07-10T21:39:29.286" v="3324" actId="478"/>
          <ac:cxnSpMkLst>
            <pc:docMk/>
            <pc:sldMk cId="597315377" sldId="375"/>
            <ac:cxnSpMk id="85" creationId="{3D65055E-DF9C-2544-9BA1-39F822F9820B}"/>
          </ac:cxnSpMkLst>
        </pc:cxnChg>
        <pc:cxnChg chg="mod">
          <ac:chgData name="Francisco Corella" userId="489df00013e770df" providerId="LiveId" clId="{41786E78-96EE-4225-880D-5119C700BD48}" dt="2023-07-10T21:40:51.851" v="3411" actId="196"/>
          <ac:cxnSpMkLst>
            <pc:docMk/>
            <pc:sldMk cId="597315377" sldId="375"/>
            <ac:cxnSpMk id="125" creationId="{2DE0942F-81A2-F76D-CB76-2B3D77190D52}"/>
          </ac:cxnSpMkLst>
        </pc:cxnChg>
      </pc:sldChg>
      <pc:sldChg chg="add del">
        <pc:chgData name="Francisco Corella" userId="489df00013e770df" providerId="LiveId" clId="{41786E78-96EE-4225-880D-5119C700BD48}" dt="2023-07-10T20:57:52.539" v="2723"/>
        <pc:sldMkLst>
          <pc:docMk/>
          <pc:sldMk cId="2675508526" sldId="375"/>
        </pc:sldMkLst>
      </pc:sldChg>
      <pc:sldChg chg="addSp delSp modSp add mod">
        <pc:chgData name="Francisco Corella" userId="489df00013e770df" providerId="LiveId" clId="{41786E78-96EE-4225-880D-5119C700BD48}" dt="2023-07-11T23:34:18.047" v="5473" actId="20577"/>
        <pc:sldMkLst>
          <pc:docMk/>
          <pc:sldMk cId="955715153" sldId="376"/>
        </pc:sldMkLst>
        <pc:spChg chg="add mod">
          <ac:chgData name="Francisco Corella" userId="489df00013e770df" providerId="LiveId" clId="{41786E78-96EE-4225-880D-5119C700BD48}" dt="2023-07-10T22:06:54.496" v="3619"/>
          <ac:spMkLst>
            <pc:docMk/>
            <pc:sldMk cId="955715153" sldId="376"/>
            <ac:spMk id="3" creationId="{C461133A-B86A-448D-B586-BA3BA12B7C67}"/>
          </ac:spMkLst>
        </pc:spChg>
        <pc:spChg chg="del">
          <ac:chgData name="Francisco Corella" userId="489df00013e770df" providerId="LiveId" clId="{41786E78-96EE-4225-880D-5119C700BD48}" dt="2023-07-10T22:20:01.029" v="3784" actId="478"/>
          <ac:spMkLst>
            <pc:docMk/>
            <pc:sldMk cId="955715153" sldId="376"/>
            <ac:spMk id="5" creationId="{562FEAE2-72AB-0CF8-0DF5-7DE9AD571229}"/>
          </ac:spMkLst>
        </pc:spChg>
        <pc:spChg chg="del">
          <ac:chgData name="Francisco Corella" userId="489df00013e770df" providerId="LiveId" clId="{41786E78-96EE-4225-880D-5119C700BD48}" dt="2023-07-10T22:19:24.964" v="3783" actId="478"/>
          <ac:spMkLst>
            <pc:docMk/>
            <pc:sldMk cId="955715153" sldId="376"/>
            <ac:spMk id="9" creationId="{86A15CAF-46E7-7AB1-D4EF-56C47DF7A90F}"/>
          </ac:spMkLst>
        </pc:spChg>
        <pc:spChg chg="del">
          <ac:chgData name="Francisco Corella" userId="489df00013e770df" providerId="LiveId" clId="{41786E78-96EE-4225-880D-5119C700BD48}" dt="2023-07-10T22:20:01.029" v="3784" actId="478"/>
          <ac:spMkLst>
            <pc:docMk/>
            <pc:sldMk cId="955715153" sldId="376"/>
            <ac:spMk id="12" creationId="{4D739AD0-0194-704B-BD0A-EECDF3A427C5}"/>
          </ac:spMkLst>
        </pc:spChg>
        <pc:spChg chg="del">
          <ac:chgData name="Francisco Corella" userId="489df00013e770df" providerId="LiveId" clId="{41786E78-96EE-4225-880D-5119C700BD48}" dt="2023-07-10T22:20:01.029" v="3784" actId="478"/>
          <ac:spMkLst>
            <pc:docMk/>
            <pc:sldMk cId="955715153" sldId="376"/>
            <ac:spMk id="13" creationId="{1F643E35-DBD7-D0B6-C34E-1130F849F1AB}"/>
          </ac:spMkLst>
        </pc:spChg>
        <pc:spChg chg="add mod">
          <ac:chgData name="Francisco Corella" userId="489df00013e770df" providerId="LiveId" clId="{41786E78-96EE-4225-880D-5119C700BD48}" dt="2023-07-10T22:15:33.437" v="3754"/>
          <ac:spMkLst>
            <pc:docMk/>
            <pc:sldMk cId="955715153" sldId="376"/>
            <ac:spMk id="14" creationId="{446AC196-6A5F-D318-1D3B-AC4E520C3223}"/>
          </ac:spMkLst>
        </pc:spChg>
        <pc:spChg chg="add mod">
          <ac:chgData name="Francisco Corella" userId="489df00013e770df" providerId="LiveId" clId="{41786E78-96EE-4225-880D-5119C700BD48}" dt="2023-07-10T22:20:22.132" v="3820" actId="1035"/>
          <ac:spMkLst>
            <pc:docMk/>
            <pc:sldMk cId="955715153" sldId="376"/>
            <ac:spMk id="15" creationId="{6F26137B-45C5-32AF-087A-9A22AF9A3412}"/>
          </ac:spMkLst>
        </pc:spChg>
        <pc:spChg chg="add mod">
          <ac:chgData name="Francisco Corella" userId="489df00013e770df" providerId="LiveId" clId="{41786E78-96EE-4225-880D-5119C700BD48}" dt="2023-07-10T22:20:22.132" v="3820" actId="1035"/>
          <ac:spMkLst>
            <pc:docMk/>
            <pc:sldMk cId="955715153" sldId="376"/>
            <ac:spMk id="16" creationId="{A646A502-782E-9BCD-9648-37E9EB33794E}"/>
          </ac:spMkLst>
        </pc:spChg>
        <pc:spChg chg="mod">
          <ac:chgData name="Francisco Corella" userId="489df00013e770df" providerId="LiveId" clId="{41786E78-96EE-4225-880D-5119C700BD48}" dt="2023-07-11T23:34:18.047" v="5473" actId="20577"/>
          <ac:spMkLst>
            <pc:docMk/>
            <pc:sldMk cId="955715153" sldId="376"/>
            <ac:spMk id="36" creationId="{7AEA4971-D238-F317-421C-1B5C3DEC74CA}"/>
          </ac:spMkLst>
        </pc:spChg>
        <pc:spChg chg="add mod">
          <ac:chgData name="Francisco Corella" userId="489df00013e770df" providerId="LiveId" clId="{41786E78-96EE-4225-880D-5119C700BD48}" dt="2023-07-10T22:20:22.132" v="3820" actId="1035"/>
          <ac:spMkLst>
            <pc:docMk/>
            <pc:sldMk cId="955715153" sldId="376"/>
            <ac:spMk id="45" creationId="{7EC699A5-A856-5173-8240-E646194CED9B}"/>
          </ac:spMkLst>
        </pc:spChg>
        <pc:spChg chg="mod">
          <ac:chgData name="Francisco Corella" userId="489df00013e770df" providerId="LiveId" clId="{41786E78-96EE-4225-880D-5119C700BD48}" dt="2023-07-10T22:20:02.906" v="3785"/>
          <ac:spMkLst>
            <pc:docMk/>
            <pc:sldMk cId="955715153" sldId="376"/>
            <ac:spMk id="52" creationId="{D63A5480-DB2B-3BA0-6B10-521DF00A8AF6}"/>
          </ac:spMkLst>
        </pc:spChg>
        <pc:spChg chg="add mod">
          <ac:chgData name="Francisco Corella" userId="489df00013e770df" providerId="LiveId" clId="{41786E78-96EE-4225-880D-5119C700BD48}" dt="2023-07-10T22:20:39.753" v="3831" actId="20577"/>
          <ac:spMkLst>
            <pc:docMk/>
            <pc:sldMk cId="955715153" sldId="376"/>
            <ac:spMk id="54" creationId="{54451A2B-9D44-87F1-1C85-47E9DB0511F3}"/>
          </ac:spMkLst>
        </pc:spChg>
        <pc:spChg chg="add del mod">
          <ac:chgData name="Francisco Corella" userId="489df00013e770df" providerId="LiveId" clId="{41786E78-96EE-4225-880D-5119C700BD48}" dt="2023-07-10T22:21:12.103" v="3835"/>
          <ac:spMkLst>
            <pc:docMk/>
            <pc:sldMk cId="955715153" sldId="376"/>
            <ac:spMk id="56" creationId="{38418363-FA75-2623-9D31-D3A2EE8AD339}"/>
          </ac:spMkLst>
        </pc:spChg>
        <pc:spChg chg="add del mod">
          <ac:chgData name="Francisco Corella" userId="489df00013e770df" providerId="LiveId" clId="{41786E78-96EE-4225-880D-5119C700BD48}" dt="2023-07-10T22:21:12.103" v="3835"/>
          <ac:spMkLst>
            <pc:docMk/>
            <pc:sldMk cId="955715153" sldId="376"/>
            <ac:spMk id="57" creationId="{3D0F6750-9468-60BA-9A87-33151A7A7776}"/>
          </ac:spMkLst>
        </pc:spChg>
        <pc:spChg chg="add del mod">
          <ac:chgData name="Francisco Corella" userId="489df00013e770df" providerId="LiveId" clId="{41786E78-96EE-4225-880D-5119C700BD48}" dt="2023-07-10T22:21:12.103" v="3835"/>
          <ac:spMkLst>
            <pc:docMk/>
            <pc:sldMk cId="955715153" sldId="376"/>
            <ac:spMk id="58" creationId="{6DB67089-279C-581F-5491-6B030A09D758}"/>
          </ac:spMkLst>
        </pc:spChg>
        <pc:spChg chg="mod">
          <ac:chgData name="Francisco Corella" userId="489df00013e770df" providerId="LiveId" clId="{41786E78-96EE-4225-880D-5119C700BD48}" dt="2023-07-10T22:21:10.051" v="3834"/>
          <ac:spMkLst>
            <pc:docMk/>
            <pc:sldMk cId="955715153" sldId="376"/>
            <ac:spMk id="65" creationId="{CEA221C4-CEBC-22F2-3CE7-AFA0AA108D9F}"/>
          </ac:spMkLst>
        </pc:spChg>
        <pc:spChg chg="add del mod">
          <ac:chgData name="Francisco Corella" userId="489df00013e770df" providerId="LiveId" clId="{41786E78-96EE-4225-880D-5119C700BD48}" dt="2023-07-10T22:21:12.103" v="3835"/>
          <ac:spMkLst>
            <pc:docMk/>
            <pc:sldMk cId="955715153" sldId="376"/>
            <ac:spMk id="69" creationId="{A5BB803C-4C21-8F89-F6F5-3E895CED7312}"/>
          </ac:spMkLst>
        </pc:spChg>
        <pc:spChg chg="add del mod">
          <ac:chgData name="Francisco Corella" userId="489df00013e770df" providerId="LiveId" clId="{41786E78-96EE-4225-880D-5119C700BD48}" dt="2023-07-10T22:21:20.366" v="3837"/>
          <ac:spMkLst>
            <pc:docMk/>
            <pc:sldMk cId="955715153" sldId="376"/>
            <ac:spMk id="70" creationId="{36E44FFA-9FEA-691C-AE93-A1826D7DA369}"/>
          </ac:spMkLst>
        </pc:spChg>
        <pc:spChg chg="del">
          <ac:chgData name="Francisco Corella" userId="489df00013e770df" providerId="LiveId" clId="{41786E78-96EE-4225-880D-5119C700BD48}" dt="2023-07-10T22:06:52.938" v="3618" actId="478"/>
          <ac:spMkLst>
            <pc:docMk/>
            <pc:sldMk cId="955715153" sldId="376"/>
            <ac:spMk id="72" creationId="{1B429D49-BA44-D6F3-33F2-72EEA9BEDC21}"/>
          </ac:spMkLst>
        </pc:spChg>
        <pc:spChg chg="del mod">
          <ac:chgData name="Francisco Corella" userId="489df00013e770df" providerId="LiveId" clId="{41786E78-96EE-4225-880D-5119C700BD48}" dt="2023-07-10T22:06:50.380" v="3617" actId="21"/>
          <ac:spMkLst>
            <pc:docMk/>
            <pc:sldMk cId="955715153" sldId="376"/>
            <ac:spMk id="74" creationId="{6D76AB98-1EA3-0304-C19B-6C92153D34BF}"/>
          </ac:spMkLst>
        </pc:spChg>
        <pc:spChg chg="mod">
          <ac:chgData name="Francisco Corella" userId="489df00013e770df" providerId="LiveId" clId="{41786E78-96EE-4225-880D-5119C700BD48}" dt="2023-07-10T22:06:19.144" v="3616" actId="14100"/>
          <ac:spMkLst>
            <pc:docMk/>
            <pc:sldMk cId="955715153" sldId="376"/>
            <ac:spMk id="75" creationId="{A284AB06-4194-C90D-7F53-62BCBCC769BD}"/>
          </ac:spMkLst>
        </pc:spChg>
        <pc:spChg chg="del">
          <ac:chgData name="Francisco Corella" userId="489df00013e770df" providerId="LiveId" clId="{41786E78-96EE-4225-880D-5119C700BD48}" dt="2023-07-10T22:20:01.029" v="3784" actId="478"/>
          <ac:spMkLst>
            <pc:docMk/>
            <pc:sldMk cId="955715153" sldId="376"/>
            <ac:spMk id="76" creationId="{D4FAEA4E-6C66-169F-4E30-AB7C67AC5E55}"/>
          </ac:spMkLst>
        </pc:spChg>
        <pc:spChg chg="add del mod">
          <ac:chgData name="Francisco Corella" userId="489df00013e770df" providerId="LiveId" clId="{41786E78-96EE-4225-880D-5119C700BD48}" dt="2023-07-10T22:21:20.366" v="3837"/>
          <ac:spMkLst>
            <pc:docMk/>
            <pc:sldMk cId="955715153" sldId="376"/>
            <ac:spMk id="77" creationId="{20FF7369-98F8-7986-727F-3C2952D11491}"/>
          </ac:spMkLst>
        </pc:spChg>
        <pc:spChg chg="add del mod">
          <ac:chgData name="Francisco Corella" userId="489df00013e770df" providerId="LiveId" clId="{41786E78-96EE-4225-880D-5119C700BD48}" dt="2023-07-10T22:21:20.366" v="3837"/>
          <ac:spMkLst>
            <pc:docMk/>
            <pc:sldMk cId="955715153" sldId="376"/>
            <ac:spMk id="78" creationId="{4BDE601D-15BB-7AA2-3664-8D548538FF2B}"/>
          </ac:spMkLst>
        </pc:spChg>
        <pc:spChg chg="mod">
          <ac:chgData name="Francisco Corella" userId="489df00013e770df" providerId="LiveId" clId="{41786E78-96EE-4225-880D-5119C700BD48}" dt="2023-07-10T22:21:17.641" v="3836"/>
          <ac:spMkLst>
            <pc:docMk/>
            <pc:sldMk cId="955715153" sldId="376"/>
            <ac:spMk id="85" creationId="{FBCD0570-BE3D-B511-6F8E-6D1E5BBC5E08}"/>
          </ac:spMkLst>
        </pc:spChg>
        <pc:spChg chg="add del mod">
          <ac:chgData name="Francisco Corella" userId="489df00013e770df" providerId="LiveId" clId="{41786E78-96EE-4225-880D-5119C700BD48}" dt="2023-07-10T22:21:20.366" v="3837"/>
          <ac:spMkLst>
            <pc:docMk/>
            <pc:sldMk cId="955715153" sldId="376"/>
            <ac:spMk id="87" creationId="{9705FE92-5065-E035-416A-7851D6455098}"/>
          </ac:spMkLst>
        </pc:spChg>
        <pc:spChg chg="add del mod">
          <ac:chgData name="Francisco Corella" userId="489df00013e770df" providerId="LiveId" clId="{41786E78-96EE-4225-880D-5119C700BD48}" dt="2023-07-10T22:21:33.697" v="3839" actId="478"/>
          <ac:spMkLst>
            <pc:docMk/>
            <pc:sldMk cId="955715153" sldId="376"/>
            <ac:spMk id="88" creationId="{26A67F1D-A8B3-A831-98DD-98BC70F92A3C}"/>
          </ac:spMkLst>
        </pc:spChg>
        <pc:spChg chg="add mod">
          <ac:chgData name="Francisco Corella" userId="489df00013e770df" providerId="LiveId" clId="{41786E78-96EE-4225-880D-5119C700BD48}" dt="2023-07-10T22:22:51.117" v="3881" actId="1037"/>
          <ac:spMkLst>
            <pc:docMk/>
            <pc:sldMk cId="955715153" sldId="376"/>
            <ac:spMk id="89" creationId="{4DA9E138-8E82-42D5-ED03-7783B4D865F3}"/>
          </ac:spMkLst>
        </pc:spChg>
        <pc:spChg chg="add mod">
          <ac:chgData name="Francisco Corella" userId="489df00013e770df" providerId="LiveId" clId="{41786E78-96EE-4225-880D-5119C700BD48}" dt="2023-07-10T22:22:43.640" v="3876" actId="1037"/>
          <ac:spMkLst>
            <pc:docMk/>
            <pc:sldMk cId="955715153" sldId="376"/>
            <ac:spMk id="92" creationId="{5B8C8E73-A19E-914E-E732-94187B7902A4}"/>
          </ac:spMkLst>
        </pc:spChg>
        <pc:spChg chg="del">
          <ac:chgData name="Francisco Corella" userId="489df00013e770df" providerId="LiveId" clId="{41786E78-96EE-4225-880D-5119C700BD48}" dt="2023-07-10T22:15:31.340" v="3753" actId="478"/>
          <ac:spMkLst>
            <pc:docMk/>
            <pc:sldMk cId="955715153" sldId="376"/>
            <ac:spMk id="135" creationId="{D90B66B4-13BB-E2E1-DCDF-74D2EBB8C0CC}"/>
          </ac:spMkLst>
        </pc:spChg>
        <pc:spChg chg="del mod">
          <ac:chgData name="Francisco Corella" userId="489df00013e770df" providerId="LiveId" clId="{41786E78-96EE-4225-880D-5119C700BD48}" dt="2023-07-10T22:15:27.881" v="3752" actId="21"/>
          <ac:spMkLst>
            <pc:docMk/>
            <pc:sldMk cId="955715153" sldId="376"/>
            <ac:spMk id="136" creationId="{309158D4-D88C-023D-1000-3ED195A982A4}"/>
          </ac:spMkLst>
        </pc:spChg>
        <pc:spChg chg="mod">
          <ac:chgData name="Francisco Corella" userId="489df00013e770df" providerId="LiveId" clId="{41786E78-96EE-4225-880D-5119C700BD48}" dt="2023-07-10T22:08:02.734" v="3667" actId="14100"/>
          <ac:spMkLst>
            <pc:docMk/>
            <pc:sldMk cId="955715153" sldId="376"/>
            <ac:spMk id="137" creationId="{49FCFEAE-9759-4C5D-2A56-750E95584B3B}"/>
          </ac:spMkLst>
        </pc:spChg>
        <pc:spChg chg="del mod">
          <ac:chgData name="Francisco Corella" userId="489df00013e770df" providerId="LiveId" clId="{41786E78-96EE-4225-880D-5119C700BD48}" dt="2023-07-10T22:09:00.118" v="3674" actId="478"/>
          <ac:spMkLst>
            <pc:docMk/>
            <pc:sldMk cId="955715153" sldId="376"/>
            <ac:spMk id="141" creationId="{C538B92B-B10F-5E32-1033-2CD85F24AC3A}"/>
          </ac:spMkLst>
        </pc:spChg>
        <pc:spChg chg="add del mod">
          <ac:chgData name="Francisco Corella" userId="489df00013e770df" providerId="LiveId" clId="{41786E78-96EE-4225-880D-5119C700BD48}" dt="2023-07-10T22:09:08.850" v="3675" actId="14100"/>
          <ac:spMkLst>
            <pc:docMk/>
            <pc:sldMk cId="955715153" sldId="376"/>
            <ac:spMk id="142" creationId="{42CA75CC-35E0-8050-8ADC-2E965AB810A0}"/>
          </ac:spMkLst>
        </pc:spChg>
        <pc:spChg chg="add del mod">
          <ac:chgData name="Francisco Corella" userId="489df00013e770df" providerId="LiveId" clId="{41786E78-96EE-4225-880D-5119C700BD48}" dt="2023-07-10T22:08:37.247" v="3672" actId="21"/>
          <ac:spMkLst>
            <pc:docMk/>
            <pc:sldMk cId="955715153" sldId="376"/>
            <ac:spMk id="143" creationId="{951E6070-BDAD-A0BC-A6AF-E5203532CC71}"/>
          </ac:spMkLst>
        </pc:spChg>
        <pc:grpChg chg="del">
          <ac:chgData name="Francisco Corella" userId="489df00013e770df" providerId="LiveId" clId="{41786E78-96EE-4225-880D-5119C700BD48}" dt="2023-07-10T22:20:01.029" v="3784" actId="478"/>
          <ac:grpSpMkLst>
            <pc:docMk/>
            <pc:sldMk cId="955715153" sldId="376"/>
            <ac:grpSpMk id="18" creationId="{D168A357-D38E-98AE-0E8E-2D3D85628A44}"/>
          </ac:grpSpMkLst>
        </pc:grpChg>
        <pc:grpChg chg="add mod">
          <ac:chgData name="Francisco Corella" userId="489df00013e770df" providerId="LiveId" clId="{41786E78-96EE-4225-880D-5119C700BD48}" dt="2023-07-10T22:20:22.132" v="3820" actId="1035"/>
          <ac:grpSpMkLst>
            <pc:docMk/>
            <pc:sldMk cId="955715153" sldId="376"/>
            <ac:grpSpMk id="47" creationId="{FFB7FE46-C150-6A09-A488-4EB1ECD9CDBE}"/>
          </ac:grpSpMkLst>
        </pc:grpChg>
        <pc:grpChg chg="add mod">
          <ac:chgData name="Francisco Corella" userId="489df00013e770df" providerId="LiveId" clId="{41786E78-96EE-4225-880D-5119C700BD48}" dt="2023-07-10T22:21:04.420" v="3833" actId="14100"/>
          <ac:grpSpMkLst>
            <pc:docMk/>
            <pc:sldMk cId="955715153" sldId="376"/>
            <ac:grpSpMk id="55" creationId="{7FADA59D-1090-7772-D382-D87ED503A90F}"/>
          </ac:grpSpMkLst>
        </pc:grpChg>
        <pc:grpChg chg="add del mod">
          <ac:chgData name="Francisco Corella" userId="489df00013e770df" providerId="LiveId" clId="{41786E78-96EE-4225-880D-5119C700BD48}" dt="2023-07-10T22:21:12.103" v="3835"/>
          <ac:grpSpMkLst>
            <pc:docMk/>
            <pc:sldMk cId="955715153" sldId="376"/>
            <ac:grpSpMk id="60" creationId="{0883C42A-EBC2-3247-DEA2-443C8E56A99D}"/>
          </ac:grpSpMkLst>
        </pc:grpChg>
        <pc:grpChg chg="add del mod">
          <ac:chgData name="Francisco Corella" userId="489df00013e770df" providerId="LiveId" clId="{41786E78-96EE-4225-880D-5119C700BD48}" dt="2023-07-10T22:21:20.366" v="3837"/>
          <ac:grpSpMkLst>
            <pc:docMk/>
            <pc:sldMk cId="955715153" sldId="376"/>
            <ac:grpSpMk id="80" creationId="{11B8D375-E84C-6E18-DBD4-DBD4A7DE94E7}"/>
          </ac:grpSpMkLst>
        </pc:grpChg>
        <pc:cxnChg chg="del">
          <ac:chgData name="Francisco Corella" userId="489df00013e770df" providerId="LiveId" clId="{41786E78-96EE-4225-880D-5119C700BD48}" dt="2023-07-10T22:20:01.029" v="3784" actId="478"/>
          <ac:cxnSpMkLst>
            <pc:docMk/>
            <pc:sldMk cId="955715153" sldId="376"/>
            <ac:cxnSpMk id="17" creationId="{137004EF-5227-505E-21F2-E5407BFDB163}"/>
          </ac:cxnSpMkLst>
        </pc:cxnChg>
        <pc:cxnChg chg="add mod">
          <ac:chgData name="Francisco Corella" userId="489df00013e770df" providerId="LiveId" clId="{41786E78-96EE-4225-880D-5119C700BD48}" dt="2023-07-10T22:21:00.432" v="3832" actId="164"/>
          <ac:cxnSpMkLst>
            <pc:docMk/>
            <pc:sldMk cId="955715153" sldId="376"/>
            <ac:cxnSpMk id="46" creationId="{2F6A7982-0E16-06A8-5D7B-F8C5920CB543}"/>
          </ac:cxnSpMkLst>
        </pc:cxnChg>
        <pc:cxnChg chg="mod">
          <ac:chgData name="Francisco Corella" userId="489df00013e770df" providerId="LiveId" clId="{41786E78-96EE-4225-880D-5119C700BD48}" dt="2023-07-10T22:20:02.906" v="3785"/>
          <ac:cxnSpMkLst>
            <pc:docMk/>
            <pc:sldMk cId="955715153" sldId="376"/>
            <ac:cxnSpMk id="48" creationId="{294E9B27-9AAD-86D7-3D55-8942D9E8A804}"/>
          </ac:cxnSpMkLst>
        </pc:cxnChg>
        <pc:cxnChg chg="mod">
          <ac:chgData name="Francisco Corella" userId="489df00013e770df" providerId="LiveId" clId="{41786E78-96EE-4225-880D-5119C700BD48}" dt="2023-07-10T22:20:02.906" v="3785"/>
          <ac:cxnSpMkLst>
            <pc:docMk/>
            <pc:sldMk cId="955715153" sldId="376"/>
            <ac:cxnSpMk id="49" creationId="{AA6EA82E-6DBC-08CD-B2FA-BF3BA4331779}"/>
          </ac:cxnSpMkLst>
        </pc:cxnChg>
        <pc:cxnChg chg="mod">
          <ac:chgData name="Francisco Corella" userId="489df00013e770df" providerId="LiveId" clId="{41786E78-96EE-4225-880D-5119C700BD48}" dt="2023-07-10T22:20:02.906" v="3785"/>
          <ac:cxnSpMkLst>
            <pc:docMk/>
            <pc:sldMk cId="955715153" sldId="376"/>
            <ac:cxnSpMk id="50" creationId="{58E54DEB-54F9-8084-3803-2495D2A6CEF1}"/>
          </ac:cxnSpMkLst>
        </pc:cxnChg>
        <pc:cxnChg chg="mod">
          <ac:chgData name="Francisco Corella" userId="489df00013e770df" providerId="LiveId" clId="{41786E78-96EE-4225-880D-5119C700BD48}" dt="2023-07-10T22:20:02.906" v="3785"/>
          <ac:cxnSpMkLst>
            <pc:docMk/>
            <pc:sldMk cId="955715153" sldId="376"/>
            <ac:cxnSpMk id="51" creationId="{30170BFB-B3F5-CC3D-71E1-93AE64BA6BBC}"/>
          </ac:cxnSpMkLst>
        </pc:cxnChg>
        <pc:cxnChg chg="add mod">
          <ac:chgData name="Francisco Corella" userId="489df00013e770df" providerId="LiveId" clId="{41786E78-96EE-4225-880D-5119C700BD48}" dt="2023-07-10T22:21:00.432" v="3832" actId="164"/>
          <ac:cxnSpMkLst>
            <pc:docMk/>
            <pc:sldMk cId="955715153" sldId="376"/>
            <ac:cxnSpMk id="53" creationId="{D78E61E9-D5DB-7BC3-CD9B-2376CE3E856F}"/>
          </ac:cxnSpMkLst>
        </pc:cxnChg>
        <pc:cxnChg chg="add del mod">
          <ac:chgData name="Francisco Corella" userId="489df00013e770df" providerId="LiveId" clId="{41786E78-96EE-4225-880D-5119C700BD48}" dt="2023-07-10T22:21:12.103" v="3835"/>
          <ac:cxnSpMkLst>
            <pc:docMk/>
            <pc:sldMk cId="955715153" sldId="376"/>
            <ac:cxnSpMk id="59" creationId="{F4A9725A-FBF8-C2F5-B4B5-F9BAFF554021}"/>
          </ac:cxnSpMkLst>
        </pc:cxnChg>
        <pc:cxnChg chg="mod">
          <ac:chgData name="Francisco Corella" userId="489df00013e770df" providerId="LiveId" clId="{41786E78-96EE-4225-880D-5119C700BD48}" dt="2023-07-10T22:21:10.051" v="3834"/>
          <ac:cxnSpMkLst>
            <pc:docMk/>
            <pc:sldMk cId="955715153" sldId="376"/>
            <ac:cxnSpMk id="61" creationId="{F471C52C-C3D6-F8A5-8321-1A2942DB1B5F}"/>
          </ac:cxnSpMkLst>
        </pc:cxnChg>
        <pc:cxnChg chg="mod">
          <ac:chgData name="Francisco Corella" userId="489df00013e770df" providerId="LiveId" clId="{41786E78-96EE-4225-880D-5119C700BD48}" dt="2023-07-10T22:21:10.051" v="3834"/>
          <ac:cxnSpMkLst>
            <pc:docMk/>
            <pc:sldMk cId="955715153" sldId="376"/>
            <ac:cxnSpMk id="62" creationId="{48547F42-3885-87EC-7B11-953220A9162B}"/>
          </ac:cxnSpMkLst>
        </pc:cxnChg>
        <pc:cxnChg chg="mod">
          <ac:chgData name="Francisco Corella" userId="489df00013e770df" providerId="LiveId" clId="{41786E78-96EE-4225-880D-5119C700BD48}" dt="2023-07-10T22:21:10.051" v="3834"/>
          <ac:cxnSpMkLst>
            <pc:docMk/>
            <pc:sldMk cId="955715153" sldId="376"/>
            <ac:cxnSpMk id="63" creationId="{08FAF248-894C-E9D8-ACCD-61F6C5969CBE}"/>
          </ac:cxnSpMkLst>
        </pc:cxnChg>
        <pc:cxnChg chg="mod">
          <ac:chgData name="Francisco Corella" userId="489df00013e770df" providerId="LiveId" clId="{41786E78-96EE-4225-880D-5119C700BD48}" dt="2023-07-10T22:21:10.051" v="3834"/>
          <ac:cxnSpMkLst>
            <pc:docMk/>
            <pc:sldMk cId="955715153" sldId="376"/>
            <ac:cxnSpMk id="64" creationId="{15C41366-F3AB-BDCF-C886-65DB2292E4D1}"/>
          </ac:cxnSpMkLst>
        </pc:cxnChg>
        <pc:cxnChg chg="add del mod">
          <ac:chgData name="Francisco Corella" userId="489df00013e770df" providerId="LiveId" clId="{41786E78-96EE-4225-880D-5119C700BD48}" dt="2023-07-10T22:21:12.103" v="3835"/>
          <ac:cxnSpMkLst>
            <pc:docMk/>
            <pc:sldMk cId="955715153" sldId="376"/>
            <ac:cxnSpMk id="66" creationId="{ED48E962-DAF7-E244-6574-48DBE2577A91}"/>
          </ac:cxnSpMkLst>
        </pc:cxnChg>
        <pc:cxnChg chg="add del mod">
          <ac:chgData name="Francisco Corella" userId="489df00013e770df" providerId="LiveId" clId="{41786E78-96EE-4225-880D-5119C700BD48}" dt="2023-07-10T22:21:20.366" v="3837"/>
          <ac:cxnSpMkLst>
            <pc:docMk/>
            <pc:sldMk cId="955715153" sldId="376"/>
            <ac:cxnSpMk id="79" creationId="{439DDBB7-2B3E-01D3-C6DC-CB2DF7A9CE70}"/>
          </ac:cxnSpMkLst>
        </pc:cxnChg>
        <pc:cxnChg chg="mod">
          <ac:chgData name="Francisco Corella" userId="489df00013e770df" providerId="LiveId" clId="{41786E78-96EE-4225-880D-5119C700BD48}" dt="2023-07-10T22:21:17.641" v="3836"/>
          <ac:cxnSpMkLst>
            <pc:docMk/>
            <pc:sldMk cId="955715153" sldId="376"/>
            <ac:cxnSpMk id="81" creationId="{F333F282-4861-6EB2-14A8-BD306B074BE1}"/>
          </ac:cxnSpMkLst>
        </pc:cxnChg>
        <pc:cxnChg chg="mod">
          <ac:chgData name="Francisco Corella" userId="489df00013e770df" providerId="LiveId" clId="{41786E78-96EE-4225-880D-5119C700BD48}" dt="2023-07-10T22:21:17.641" v="3836"/>
          <ac:cxnSpMkLst>
            <pc:docMk/>
            <pc:sldMk cId="955715153" sldId="376"/>
            <ac:cxnSpMk id="82" creationId="{0157E735-F40E-946E-F8C1-40ABDC27B01E}"/>
          </ac:cxnSpMkLst>
        </pc:cxnChg>
        <pc:cxnChg chg="mod">
          <ac:chgData name="Francisco Corella" userId="489df00013e770df" providerId="LiveId" clId="{41786E78-96EE-4225-880D-5119C700BD48}" dt="2023-07-10T22:21:17.641" v="3836"/>
          <ac:cxnSpMkLst>
            <pc:docMk/>
            <pc:sldMk cId="955715153" sldId="376"/>
            <ac:cxnSpMk id="83" creationId="{50BFEAD4-C607-B713-EBF0-93097C9B24B9}"/>
          </ac:cxnSpMkLst>
        </pc:cxnChg>
        <pc:cxnChg chg="mod">
          <ac:chgData name="Francisco Corella" userId="489df00013e770df" providerId="LiveId" clId="{41786E78-96EE-4225-880D-5119C700BD48}" dt="2023-07-10T22:21:17.641" v="3836"/>
          <ac:cxnSpMkLst>
            <pc:docMk/>
            <pc:sldMk cId="955715153" sldId="376"/>
            <ac:cxnSpMk id="84" creationId="{04086569-193E-5A14-332B-B949E1C70A32}"/>
          </ac:cxnSpMkLst>
        </pc:cxnChg>
        <pc:cxnChg chg="add del mod">
          <ac:chgData name="Francisco Corella" userId="489df00013e770df" providerId="LiveId" clId="{41786E78-96EE-4225-880D-5119C700BD48}" dt="2023-07-10T22:21:20.366" v="3837"/>
          <ac:cxnSpMkLst>
            <pc:docMk/>
            <pc:sldMk cId="955715153" sldId="376"/>
            <ac:cxnSpMk id="86" creationId="{5FD8CA39-E57D-4A56-67E3-D67597EB0AB9}"/>
          </ac:cxnSpMkLst>
        </pc:cxnChg>
        <pc:cxnChg chg="mod">
          <ac:chgData name="Francisco Corella" userId="489df00013e770df" providerId="LiveId" clId="{41786E78-96EE-4225-880D-5119C700BD48}" dt="2023-07-10T22:15:27.881" v="3752" actId="21"/>
          <ac:cxnSpMkLst>
            <pc:docMk/>
            <pc:sldMk cId="955715153" sldId="376"/>
            <ac:cxnSpMk id="151" creationId="{E1D557A6-D930-7FC9-4CE3-DC5928650C5C}"/>
          </ac:cxnSpMkLst>
        </pc:cxnChg>
        <pc:cxnChg chg="mod">
          <ac:chgData name="Francisco Corella" userId="489df00013e770df" providerId="LiveId" clId="{41786E78-96EE-4225-880D-5119C700BD48}" dt="2023-07-10T22:09:12.838" v="3676" actId="14100"/>
          <ac:cxnSpMkLst>
            <pc:docMk/>
            <pc:sldMk cId="955715153" sldId="376"/>
            <ac:cxnSpMk id="154" creationId="{CBE415B6-1C42-C1B3-A489-84632A7A2589}"/>
          </ac:cxnSpMkLst>
        </pc:cxnChg>
      </pc:sldChg>
      <pc:sldChg chg="add del">
        <pc:chgData name="Francisco Corella" userId="489df00013e770df" providerId="LiveId" clId="{41786E78-96EE-4225-880D-5119C700BD48}" dt="2023-07-10T20:57:52.539" v="2723"/>
        <pc:sldMkLst>
          <pc:docMk/>
          <pc:sldMk cId="2506874098" sldId="376"/>
        </pc:sldMkLst>
      </pc:sldChg>
      <pc:sldChg chg="addSp delSp modSp add mod">
        <pc:chgData name="Francisco Corella" userId="489df00013e770df" providerId="LiveId" clId="{41786E78-96EE-4225-880D-5119C700BD48}" dt="2023-07-10T23:21:29.924" v="5046" actId="14100"/>
        <pc:sldMkLst>
          <pc:docMk/>
          <pc:sldMk cId="617429741" sldId="377"/>
        </pc:sldMkLst>
        <pc:spChg chg="add mod">
          <ac:chgData name="Francisco Corella" userId="489df00013e770df" providerId="LiveId" clId="{41786E78-96EE-4225-880D-5119C700BD48}" dt="2023-07-10T22:38:12.374" v="3993" actId="1037"/>
          <ac:spMkLst>
            <pc:docMk/>
            <pc:sldMk cId="617429741" sldId="377"/>
            <ac:spMk id="2" creationId="{F2F28530-9B84-B85D-8282-50995F37DBE3}"/>
          </ac:spMkLst>
        </pc:spChg>
        <pc:spChg chg="add mod">
          <ac:chgData name="Francisco Corella" userId="489df00013e770df" providerId="LiveId" clId="{41786E78-96EE-4225-880D-5119C700BD48}" dt="2023-07-10T22:38:12.374" v="3993" actId="1037"/>
          <ac:spMkLst>
            <pc:docMk/>
            <pc:sldMk cId="617429741" sldId="377"/>
            <ac:spMk id="3" creationId="{1956CB0F-8D6F-1EE5-E7D5-2DB87DE19079}"/>
          </ac:spMkLst>
        </pc:spChg>
        <pc:spChg chg="mod">
          <ac:chgData name="Francisco Corella" userId="489df00013e770df" providerId="LiveId" clId="{41786E78-96EE-4225-880D-5119C700BD48}" dt="2023-07-10T22:47:57.022" v="4460" actId="14100"/>
          <ac:spMkLst>
            <pc:docMk/>
            <pc:sldMk cId="617429741" sldId="377"/>
            <ac:spMk id="4" creationId="{A3B59C8F-4F0D-FA96-C2E9-42584972FD6B}"/>
          </ac:spMkLst>
        </pc:spChg>
        <pc:spChg chg="mod">
          <ac:chgData name="Francisco Corella" userId="489df00013e770df" providerId="LiveId" clId="{41786E78-96EE-4225-880D-5119C700BD48}" dt="2023-07-10T22:38:12.374" v="3993" actId="1037"/>
          <ac:spMkLst>
            <pc:docMk/>
            <pc:sldMk cId="617429741" sldId="377"/>
            <ac:spMk id="5" creationId="{562FEAE2-72AB-0CF8-0DF5-7DE9AD571229}"/>
          </ac:spMkLst>
        </pc:spChg>
        <pc:spChg chg="mod">
          <ac:chgData name="Francisco Corella" userId="489df00013e770df" providerId="LiveId" clId="{41786E78-96EE-4225-880D-5119C700BD48}" dt="2023-07-10T22:38:12.374" v="3993" actId="1037"/>
          <ac:spMkLst>
            <pc:docMk/>
            <pc:sldMk cId="617429741" sldId="377"/>
            <ac:spMk id="7" creationId="{860714A4-ABE5-0DCE-4FBB-96CEA456C8AD}"/>
          </ac:spMkLst>
        </pc:spChg>
        <pc:spChg chg="mod topLvl">
          <ac:chgData name="Francisco Corella" userId="489df00013e770df" providerId="LiveId" clId="{41786E78-96EE-4225-880D-5119C700BD48}" dt="2023-07-10T22:49:27.693" v="4484" actId="14100"/>
          <ac:spMkLst>
            <pc:docMk/>
            <pc:sldMk cId="617429741" sldId="377"/>
            <ac:spMk id="8" creationId="{EB1F0882-F598-DAB2-2295-DA9CCA609657}"/>
          </ac:spMkLst>
        </pc:spChg>
        <pc:spChg chg="mod">
          <ac:chgData name="Francisco Corella" userId="489df00013e770df" providerId="LiveId" clId="{41786E78-96EE-4225-880D-5119C700BD48}" dt="2023-07-10T22:47:01.573" v="4448" actId="14100"/>
          <ac:spMkLst>
            <pc:docMk/>
            <pc:sldMk cId="617429741" sldId="377"/>
            <ac:spMk id="10" creationId="{311CC68D-F061-2E66-3083-80DF3D41180D}"/>
          </ac:spMkLst>
        </pc:spChg>
        <pc:spChg chg="mod">
          <ac:chgData name="Francisco Corella" userId="489df00013e770df" providerId="LiveId" clId="{41786E78-96EE-4225-880D-5119C700BD48}" dt="2023-07-10T22:58:08.723" v="4757" actId="14100"/>
          <ac:spMkLst>
            <pc:docMk/>
            <pc:sldMk cId="617429741" sldId="377"/>
            <ac:spMk id="11" creationId="{02820265-6C82-AECF-5971-83A0D1F22CA0}"/>
          </ac:spMkLst>
        </pc:spChg>
        <pc:spChg chg="mod">
          <ac:chgData name="Francisco Corella" userId="489df00013e770df" providerId="LiveId" clId="{41786E78-96EE-4225-880D-5119C700BD48}" dt="2023-07-10T22:38:12.374" v="3993" actId="1037"/>
          <ac:spMkLst>
            <pc:docMk/>
            <pc:sldMk cId="617429741" sldId="377"/>
            <ac:spMk id="12" creationId="{4D739AD0-0194-704B-BD0A-EECDF3A427C5}"/>
          </ac:spMkLst>
        </pc:spChg>
        <pc:spChg chg="mod">
          <ac:chgData name="Francisco Corella" userId="489df00013e770df" providerId="LiveId" clId="{41786E78-96EE-4225-880D-5119C700BD48}" dt="2023-07-10T22:38:12.374" v="3993" actId="1037"/>
          <ac:spMkLst>
            <pc:docMk/>
            <pc:sldMk cId="617429741" sldId="377"/>
            <ac:spMk id="13" creationId="{1F643E35-DBD7-D0B6-C34E-1130F849F1AB}"/>
          </ac:spMkLst>
        </pc:spChg>
        <pc:spChg chg="mod">
          <ac:chgData name="Francisco Corella" userId="489df00013e770df" providerId="LiveId" clId="{41786E78-96EE-4225-880D-5119C700BD48}" dt="2023-07-10T22:47:28.488" v="4457" actId="1038"/>
          <ac:spMkLst>
            <pc:docMk/>
            <pc:sldMk cId="617429741" sldId="377"/>
            <ac:spMk id="14" creationId="{CFE29744-BFA6-DA51-0A41-F7B3BAF41571}"/>
          </ac:spMkLst>
        </pc:spChg>
        <pc:spChg chg="del">
          <ac:chgData name="Francisco Corella" userId="489df00013e770df" providerId="LiveId" clId="{41786E78-96EE-4225-880D-5119C700BD48}" dt="2023-07-10T22:24:36.354" v="3931" actId="478"/>
          <ac:spMkLst>
            <pc:docMk/>
            <pc:sldMk cId="617429741" sldId="377"/>
            <ac:spMk id="16" creationId="{2513CC51-64A2-3701-76BE-F3C4F9109740}"/>
          </ac:spMkLst>
        </pc:spChg>
        <pc:spChg chg="del">
          <ac:chgData name="Francisco Corella" userId="489df00013e770df" providerId="LiveId" clId="{41786E78-96EE-4225-880D-5119C700BD48}" dt="2023-07-10T22:24:36.354" v="3931" actId="478"/>
          <ac:spMkLst>
            <pc:docMk/>
            <pc:sldMk cId="617429741" sldId="377"/>
            <ac:spMk id="18" creationId="{C4323F5A-DCE9-1AFD-9A01-A4249E3C2E18}"/>
          </ac:spMkLst>
        </pc:spChg>
        <pc:spChg chg="mod">
          <ac:chgData name="Francisco Corella" userId="489df00013e770df" providerId="LiveId" clId="{41786E78-96EE-4225-880D-5119C700BD48}" dt="2023-07-10T22:43:01.385" v="4387" actId="14100"/>
          <ac:spMkLst>
            <pc:docMk/>
            <pc:sldMk cId="617429741" sldId="377"/>
            <ac:spMk id="19" creationId="{56B39032-8669-FE97-50D9-0D9650FE1657}"/>
          </ac:spMkLst>
        </pc:spChg>
        <pc:spChg chg="mod">
          <ac:chgData name="Francisco Corella" userId="489df00013e770df" providerId="LiveId" clId="{41786E78-96EE-4225-880D-5119C700BD48}" dt="2023-07-10T22:42:54.832" v="4386" actId="14100"/>
          <ac:spMkLst>
            <pc:docMk/>
            <pc:sldMk cId="617429741" sldId="377"/>
            <ac:spMk id="20" creationId="{62B45D12-36F4-770E-A458-04AB3078A064}"/>
          </ac:spMkLst>
        </pc:spChg>
        <pc:spChg chg="add mod">
          <ac:chgData name="Francisco Corella" userId="489df00013e770df" providerId="LiveId" clId="{41786E78-96EE-4225-880D-5119C700BD48}" dt="2023-07-10T22:52:23.936" v="4591" actId="1038"/>
          <ac:spMkLst>
            <pc:docMk/>
            <pc:sldMk cId="617429741" sldId="377"/>
            <ac:spMk id="22" creationId="{09220575-9BE9-F12F-6ED7-81F85D963D77}"/>
          </ac:spMkLst>
        </pc:spChg>
        <pc:spChg chg="add mod">
          <ac:chgData name="Francisco Corella" userId="489df00013e770df" providerId="LiveId" clId="{41786E78-96EE-4225-880D-5119C700BD48}" dt="2023-07-10T22:52:23.936" v="4591" actId="1038"/>
          <ac:spMkLst>
            <pc:docMk/>
            <pc:sldMk cId="617429741" sldId="377"/>
            <ac:spMk id="23" creationId="{6A371565-4365-6766-BF67-9FDA77D80126}"/>
          </ac:spMkLst>
        </pc:spChg>
        <pc:spChg chg="add mod">
          <ac:chgData name="Francisco Corella" userId="489df00013e770df" providerId="LiveId" clId="{41786E78-96EE-4225-880D-5119C700BD48}" dt="2023-07-10T22:52:23.936" v="4591" actId="1038"/>
          <ac:spMkLst>
            <pc:docMk/>
            <pc:sldMk cId="617429741" sldId="377"/>
            <ac:spMk id="24" creationId="{EAF5819C-4438-27F4-AD90-DDD55F2604C9}"/>
          </ac:spMkLst>
        </pc:spChg>
        <pc:spChg chg="del">
          <ac:chgData name="Francisco Corella" userId="489df00013e770df" providerId="LiveId" clId="{41786E78-96EE-4225-880D-5119C700BD48}" dt="2023-07-10T22:24:44.216" v="3932" actId="478"/>
          <ac:spMkLst>
            <pc:docMk/>
            <pc:sldMk cId="617429741" sldId="377"/>
            <ac:spMk id="25" creationId="{A2080B07-7B38-0F32-9EEB-082D138E99EC}"/>
          </ac:spMkLst>
        </pc:spChg>
        <pc:spChg chg="del">
          <ac:chgData name="Francisco Corella" userId="489df00013e770df" providerId="LiveId" clId="{41786E78-96EE-4225-880D-5119C700BD48}" dt="2023-07-10T22:24:44.216" v="3932" actId="478"/>
          <ac:spMkLst>
            <pc:docMk/>
            <pc:sldMk cId="617429741" sldId="377"/>
            <ac:spMk id="26" creationId="{58D975AB-00F0-6B07-5740-9271BBF108D1}"/>
          </ac:spMkLst>
        </pc:spChg>
        <pc:spChg chg="mod">
          <ac:chgData name="Francisco Corella" userId="489df00013e770df" providerId="LiveId" clId="{41786E78-96EE-4225-880D-5119C700BD48}" dt="2023-07-10T22:44:21.349" v="4415" actId="1037"/>
          <ac:spMkLst>
            <pc:docMk/>
            <pc:sldMk cId="617429741" sldId="377"/>
            <ac:spMk id="27" creationId="{CFD0D9D4-BB95-76A2-E643-A075048A3341}"/>
          </ac:spMkLst>
        </pc:spChg>
        <pc:spChg chg="mod">
          <ac:chgData name="Francisco Corella" userId="489df00013e770df" providerId="LiveId" clId="{41786E78-96EE-4225-880D-5119C700BD48}" dt="2023-07-10T22:44:21.349" v="4415" actId="1037"/>
          <ac:spMkLst>
            <pc:docMk/>
            <pc:sldMk cId="617429741" sldId="377"/>
            <ac:spMk id="28" creationId="{38FD0BC3-7966-CCAF-E26A-DC9EE28012D9}"/>
          </ac:spMkLst>
        </pc:spChg>
        <pc:spChg chg="del mod">
          <ac:chgData name="Francisco Corella" userId="489df00013e770df" providerId="LiveId" clId="{41786E78-96EE-4225-880D-5119C700BD48}" dt="2023-07-10T22:52:42.647" v="4592" actId="478"/>
          <ac:spMkLst>
            <pc:docMk/>
            <pc:sldMk cId="617429741" sldId="377"/>
            <ac:spMk id="29" creationId="{3CB8A122-689C-A760-AEEA-3EA289D0E998}"/>
          </ac:spMkLst>
        </pc:spChg>
        <pc:spChg chg="add mod">
          <ac:chgData name="Francisco Corella" userId="489df00013e770df" providerId="LiveId" clId="{41786E78-96EE-4225-880D-5119C700BD48}" dt="2023-07-10T22:52:23.936" v="4591" actId="1038"/>
          <ac:spMkLst>
            <pc:docMk/>
            <pc:sldMk cId="617429741" sldId="377"/>
            <ac:spMk id="30" creationId="{D27CC9F9-C2A9-D384-0976-416F9E7F3489}"/>
          </ac:spMkLst>
        </pc:spChg>
        <pc:spChg chg="del mod">
          <ac:chgData name="Francisco Corella" userId="489df00013e770df" providerId="LiveId" clId="{41786E78-96EE-4225-880D-5119C700BD48}" dt="2023-07-10T22:52:42.647" v="4592" actId="478"/>
          <ac:spMkLst>
            <pc:docMk/>
            <pc:sldMk cId="617429741" sldId="377"/>
            <ac:spMk id="31" creationId="{C85D7615-696D-D048-0AD9-A0501596F7B2}"/>
          </ac:spMkLst>
        </pc:spChg>
        <pc:spChg chg="mod">
          <ac:chgData name="Francisco Corella" userId="489df00013e770df" providerId="LiveId" clId="{41786E78-96EE-4225-880D-5119C700BD48}" dt="2023-07-10T22:55:02.119" v="4669" actId="1036"/>
          <ac:spMkLst>
            <pc:docMk/>
            <pc:sldMk cId="617429741" sldId="377"/>
            <ac:spMk id="32" creationId="{F0CFF39C-36AD-E5F7-85FA-7C193A8BB6A5}"/>
          </ac:spMkLst>
        </pc:spChg>
        <pc:spChg chg="mod">
          <ac:chgData name="Francisco Corella" userId="489df00013e770df" providerId="LiveId" clId="{41786E78-96EE-4225-880D-5119C700BD48}" dt="2023-07-10T22:55:02.119" v="4669" actId="1036"/>
          <ac:spMkLst>
            <pc:docMk/>
            <pc:sldMk cId="617429741" sldId="377"/>
            <ac:spMk id="33" creationId="{41B00DBB-70F3-7547-BAD6-A7CF07B9FC2E}"/>
          </ac:spMkLst>
        </pc:spChg>
        <pc:spChg chg="mod">
          <ac:chgData name="Francisco Corella" userId="489df00013e770df" providerId="LiveId" clId="{41786E78-96EE-4225-880D-5119C700BD48}" dt="2023-07-10T22:47:38.407" v="4458" actId="14100"/>
          <ac:spMkLst>
            <pc:docMk/>
            <pc:sldMk cId="617429741" sldId="377"/>
            <ac:spMk id="34" creationId="{D0AB19A3-64CC-821B-880C-60EF966304E2}"/>
          </ac:spMkLst>
        </pc:spChg>
        <pc:spChg chg="mod">
          <ac:chgData name="Francisco Corella" userId="489df00013e770df" providerId="LiveId" clId="{41786E78-96EE-4225-880D-5119C700BD48}" dt="2023-07-10T22:42:27.379" v="4383" actId="1037"/>
          <ac:spMkLst>
            <pc:docMk/>
            <pc:sldMk cId="617429741" sldId="377"/>
            <ac:spMk id="35" creationId="{53EDFBDF-C2D1-0146-9F50-B4507BCC241A}"/>
          </ac:spMkLst>
        </pc:spChg>
        <pc:spChg chg="mod">
          <ac:chgData name="Francisco Corella" userId="489df00013e770df" providerId="LiveId" clId="{41786E78-96EE-4225-880D-5119C700BD48}" dt="2023-07-10T22:25:05.151" v="3947" actId="20577"/>
          <ac:spMkLst>
            <pc:docMk/>
            <pc:sldMk cId="617429741" sldId="377"/>
            <ac:spMk id="36" creationId="{7AEA4971-D238-F317-421C-1B5C3DEC74CA}"/>
          </ac:spMkLst>
        </pc:spChg>
        <pc:spChg chg="mod">
          <ac:chgData name="Francisco Corella" userId="489df00013e770df" providerId="LiveId" clId="{41786E78-96EE-4225-880D-5119C700BD48}" dt="2023-07-10T22:38:12.374" v="3993" actId="1037"/>
          <ac:spMkLst>
            <pc:docMk/>
            <pc:sldMk cId="617429741" sldId="377"/>
            <ac:spMk id="39" creationId="{DD4D972A-8F54-5311-1CBA-6F8384661038}"/>
          </ac:spMkLst>
        </pc:spChg>
        <pc:spChg chg="mod">
          <ac:chgData name="Francisco Corella" userId="489df00013e770df" providerId="LiveId" clId="{41786E78-96EE-4225-880D-5119C700BD48}" dt="2023-07-10T22:38:12.374" v="3993" actId="1037"/>
          <ac:spMkLst>
            <pc:docMk/>
            <pc:sldMk cId="617429741" sldId="377"/>
            <ac:spMk id="40" creationId="{C201BCAA-4B20-1A03-8CEC-52ED247BD434}"/>
          </ac:spMkLst>
        </pc:spChg>
        <pc:spChg chg="mod">
          <ac:chgData name="Francisco Corella" userId="489df00013e770df" providerId="LiveId" clId="{41786E78-96EE-4225-880D-5119C700BD48}" dt="2023-07-10T22:38:12.374" v="3993" actId="1037"/>
          <ac:spMkLst>
            <pc:docMk/>
            <pc:sldMk cId="617429741" sldId="377"/>
            <ac:spMk id="41" creationId="{C986546B-96EA-FD55-1499-0490364D0F55}"/>
          </ac:spMkLst>
        </pc:spChg>
        <pc:spChg chg="mod">
          <ac:chgData name="Francisco Corella" userId="489df00013e770df" providerId="LiveId" clId="{41786E78-96EE-4225-880D-5119C700BD48}" dt="2023-07-10T22:38:12.374" v="3993" actId="1037"/>
          <ac:spMkLst>
            <pc:docMk/>
            <pc:sldMk cId="617429741" sldId="377"/>
            <ac:spMk id="42" creationId="{DD44F7B5-6AAF-64A8-C72F-76A4FA5EFE36}"/>
          </ac:spMkLst>
        </pc:spChg>
        <pc:spChg chg="mod">
          <ac:chgData name="Francisco Corella" userId="489df00013e770df" providerId="LiveId" clId="{41786E78-96EE-4225-880D-5119C700BD48}" dt="2023-07-10T22:38:12.374" v="3993" actId="1037"/>
          <ac:spMkLst>
            <pc:docMk/>
            <pc:sldMk cId="617429741" sldId="377"/>
            <ac:spMk id="43" creationId="{70C1E9B6-B35D-AE7F-3592-4ECA8780B8BE}"/>
          </ac:spMkLst>
        </pc:spChg>
        <pc:spChg chg="mod">
          <ac:chgData name="Francisco Corella" userId="489df00013e770df" providerId="LiveId" clId="{41786E78-96EE-4225-880D-5119C700BD48}" dt="2023-07-10T22:38:12.374" v="3993" actId="1037"/>
          <ac:spMkLst>
            <pc:docMk/>
            <pc:sldMk cId="617429741" sldId="377"/>
            <ac:spMk id="44" creationId="{C03428AE-B79D-A568-B7E9-A5A29E8711CD}"/>
          </ac:spMkLst>
        </pc:spChg>
        <pc:spChg chg="mod">
          <ac:chgData name="Francisco Corella" userId="489df00013e770df" providerId="LiveId" clId="{41786E78-96EE-4225-880D-5119C700BD48}" dt="2023-07-10T22:38:12.374" v="3993" actId="1037"/>
          <ac:spMkLst>
            <pc:docMk/>
            <pc:sldMk cId="617429741" sldId="377"/>
            <ac:spMk id="45" creationId="{80422E49-1535-DB71-E432-99A2B2EDC1CE}"/>
          </ac:spMkLst>
        </pc:spChg>
        <pc:spChg chg="mod">
          <ac:chgData name="Francisco Corella" userId="489df00013e770df" providerId="LiveId" clId="{41786E78-96EE-4225-880D-5119C700BD48}" dt="2023-07-10T22:38:12.374" v="3993" actId="1037"/>
          <ac:spMkLst>
            <pc:docMk/>
            <pc:sldMk cId="617429741" sldId="377"/>
            <ac:spMk id="46" creationId="{5BC766B7-26C2-1E6D-AB7E-74130552ACE8}"/>
          </ac:spMkLst>
        </pc:spChg>
        <pc:spChg chg="add del mod">
          <ac:chgData name="Francisco Corella" userId="489df00013e770df" providerId="LiveId" clId="{41786E78-96EE-4225-880D-5119C700BD48}" dt="2023-07-10T23:19:33.504" v="4944" actId="478"/>
          <ac:spMkLst>
            <pc:docMk/>
            <pc:sldMk cId="617429741" sldId="377"/>
            <ac:spMk id="53" creationId="{C7B3F3D8-0F5B-3A69-A69E-5050C9A0EEB4}"/>
          </ac:spMkLst>
        </pc:spChg>
        <pc:spChg chg="add del mod">
          <ac:chgData name="Francisco Corella" userId="489df00013e770df" providerId="LiveId" clId="{41786E78-96EE-4225-880D-5119C700BD48}" dt="2023-07-10T23:19:33.504" v="4944" actId="478"/>
          <ac:spMkLst>
            <pc:docMk/>
            <pc:sldMk cId="617429741" sldId="377"/>
            <ac:spMk id="54" creationId="{CA17A20C-D229-2906-FAEF-FD5D5BEF2A7E}"/>
          </ac:spMkLst>
        </pc:spChg>
        <pc:spChg chg="add mod">
          <ac:chgData name="Francisco Corella" userId="489df00013e770df" providerId="LiveId" clId="{41786E78-96EE-4225-880D-5119C700BD48}" dt="2023-07-10T22:56:09.033" v="4747" actId="20577"/>
          <ac:spMkLst>
            <pc:docMk/>
            <pc:sldMk cId="617429741" sldId="377"/>
            <ac:spMk id="59" creationId="{2D6DBA89-CB03-B217-803B-02CAC9E522BE}"/>
          </ac:spMkLst>
        </pc:spChg>
        <pc:spChg chg="add mod">
          <ac:chgData name="Francisco Corella" userId="489df00013e770df" providerId="LiveId" clId="{41786E78-96EE-4225-880D-5119C700BD48}" dt="2023-07-10T22:58:03.356" v="4756" actId="1035"/>
          <ac:spMkLst>
            <pc:docMk/>
            <pc:sldMk cId="617429741" sldId="377"/>
            <ac:spMk id="60" creationId="{53E775B1-F840-7E12-834F-C4D27E4FAE39}"/>
          </ac:spMkLst>
        </pc:spChg>
        <pc:spChg chg="add mod">
          <ac:chgData name="Francisco Corella" userId="489df00013e770df" providerId="LiveId" clId="{41786E78-96EE-4225-880D-5119C700BD48}" dt="2023-07-10T22:58:03.356" v="4756" actId="1035"/>
          <ac:spMkLst>
            <pc:docMk/>
            <pc:sldMk cId="617429741" sldId="377"/>
            <ac:spMk id="61" creationId="{CB580B95-6E6F-7C66-D525-C4978EBAF6C7}"/>
          </ac:spMkLst>
        </pc:spChg>
        <pc:spChg chg="add mod">
          <ac:chgData name="Francisco Corella" userId="489df00013e770df" providerId="LiveId" clId="{41786E78-96EE-4225-880D-5119C700BD48}" dt="2023-07-10T23:21:11.993" v="5044" actId="1037"/>
          <ac:spMkLst>
            <pc:docMk/>
            <pc:sldMk cId="617429741" sldId="377"/>
            <ac:spMk id="65" creationId="{C0D86B8F-BD07-3872-882D-544FDF6CC93B}"/>
          </ac:spMkLst>
        </pc:spChg>
        <pc:spChg chg="add del mod">
          <ac:chgData name="Francisco Corella" userId="489df00013e770df" providerId="LiveId" clId="{41786E78-96EE-4225-880D-5119C700BD48}" dt="2023-07-10T23:21:29.924" v="5046" actId="14100"/>
          <ac:spMkLst>
            <pc:docMk/>
            <pc:sldMk cId="617429741" sldId="377"/>
            <ac:spMk id="66" creationId="{FA55F25D-1B08-0BC4-82E4-B5839BE842AB}"/>
          </ac:spMkLst>
        </pc:spChg>
        <pc:spChg chg="mod topLvl">
          <ac:chgData name="Francisco Corella" userId="489df00013e770df" providerId="LiveId" clId="{41786E78-96EE-4225-880D-5119C700BD48}" dt="2023-07-10T22:49:16.206" v="4483" actId="165"/>
          <ac:spMkLst>
            <pc:docMk/>
            <pc:sldMk cId="617429741" sldId="377"/>
            <ac:spMk id="90" creationId="{57C32CF6-54D9-6765-32F9-39CBDC718857}"/>
          </ac:spMkLst>
        </pc:spChg>
        <pc:spChg chg="mod">
          <ac:chgData name="Francisco Corella" userId="489df00013e770df" providerId="LiveId" clId="{41786E78-96EE-4225-880D-5119C700BD48}" dt="2023-07-10T22:38:12.374" v="3993" actId="1037"/>
          <ac:spMkLst>
            <pc:docMk/>
            <pc:sldMk cId="617429741" sldId="377"/>
            <ac:spMk id="91" creationId="{E95ABA73-6D7A-EF47-3340-CB5CE64201D4}"/>
          </ac:spMkLst>
        </pc:spChg>
        <pc:spChg chg="mod">
          <ac:chgData name="Francisco Corella" userId="489df00013e770df" providerId="LiveId" clId="{41786E78-96EE-4225-880D-5119C700BD48}" dt="2023-07-10T22:58:54.222" v="4762" actId="1036"/>
          <ac:spMkLst>
            <pc:docMk/>
            <pc:sldMk cId="617429741" sldId="377"/>
            <ac:spMk id="96" creationId="{3AAB739F-FDDF-B611-6907-72B9C30AB208}"/>
          </ac:spMkLst>
        </pc:spChg>
        <pc:spChg chg="mod">
          <ac:chgData name="Francisco Corella" userId="489df00013e770df" providerId="LiveId" clId="{41786E78-96EE-4225-880D-5119C700BD48}" dt="2023-07-10T22:42:39.534" v="4385" actId="14100"/>
          <ac:spMkLst>
            <pc:docMk/>
            <pc:sldMk cId="617429741" sldId="377"/>
            <ac:spMk id="97" creationId="{77DA7007-27CA-A3B9-8C9B-39EF77C12F29}"/>
          </ac:spMkLst>
        </pc:spChg>
        <pc:spChg chg="add del mod">
          <ac:chgData name="Francisco Corella" userId="489df00013e770df" providerId="LiveId" clId="{41786E78-96EE-4225-880D-5119C700BD48}" dt="2023-07-10T22:42:16.416" v="4338" actId="14100"/>
          <ac:spMkLst>
            <pc:docMk/>
            <pc:sldMk cId="617429741" sldId="377"/>
            <ac:spMk id="98" creationId="{B616E509-765F-6255-0FE0-CC959A4C2ECD}"/>
          </ac:spMkLst>
        </pc:spChg>
        <pc:spChg chg="add del mod">
          <ac:chgData name="Francisco Corella" userId="489df00013e770df" providerId="LiveId" clId="{41786E78-96EE-4225-880D-5119C700BD48}" dt="2023-07-10T22:42:09.096" v="4337" actId="1037"/>
          <ac:spMkLst>
            <pc:docMk/>
            <pc:sldMk cId="617429741" sldId="377"/>
            <ac:spMk id="99" creationId="{8F69E5AC-3E48-1309-9629-558756618720}"/>
          </ac:spMkLst>
        </pc:spChg>
        <pc:spChg chg="del">
          <ac:chgData name="Francisco Corella" userId="489df00013e770df" providerId="LiveId" clId="{41786E78-96EE-4225-880D-5119C700BD48}" dt="2023-07-10T22:24:20.988" v="3930" actId="478"/>
          <ac:spMkLst>
            <pc:docMk/>
            <pc:sldMk cId="617429741" sldId="377"/>
            <ac:spMk id="135" creationId="{D90B66B4-13BB-E2E1-DCDF-74D2EBB8C0CC}"/>
          </ac:spMkLst>
        </pc:spChg>
        <pc:spChg chg="del">
          <ac:chgData name="Francisco Corella" userId="489df00013e770df" providerId="LiveId" clId="{41786E78-96EE-4225-880D-5119C700BD48}" dt="2023-07-10T22:24:20.988" v="3930" actId="478"/>
          <ac:spMkLst>
            <pc:docMk/>
            <pc:sldMk cId="617429741" sldId="377"/>
            <ac:spMk id="136" creationId="{309158D4-D88C-023D-1000-3ED195A982A4}"/>
          </ac:spMkLst>
        </pc:spChg>
        <pc:spChg chg="del">
          <ac:chgData name="Francisco Corella" userId="489df00013e770df" providerId="LiveId" clId="{41786E78-96EE-4225-880D-5119C700BD48}" dt="2023-07-10T22:24:20.988" v="3930" actId="478"/>
          <ac:spMkLst>
            <pc:docMk/>
            <pc:sldMk cId="617429741" sldId="377"/>
            <ac:spMk id="137" creationId="{49FCFEAE-9759-4C5D-2A56-750E95584B3B}"/>
          </ac:spMkLst>
        </pc:spChg>
        <pc:spChg chg="mod">
          <ac:chgData name="Francisco Corella" userId="489df00013e770df" providerId="LiveId" clId="{41786E78-96EE-4225-880D-5119C700BD48}" dt="2023-07-10T22:38:12.374" v="3993" actId="1037"/>
          <ac:spMkLst>
            <pc:docMk/>
            <pc:sldMk cId="617429741" sldId="377"/>
            <ac:spMk id="141" creationId="{C538B92B-B10F-5E32-1033-2CD85F24AC3A}"/>
          </ac:spMkLst>
        </pc:spChg>
        <pc:spChg chg="mod">
          <ac:chgData name="Francisco Corella" userId="489df00013e770df" providerId="LiveId" clId="{41786E78-96EE-4225-880D-5119C700BD48}" dt="2023-07-10T22:38:12.374" v="3993" actId="1037"/>
          <ac:spMkLst>
            <pc:docMk/>
            <pc:sldMk cId="617429741" sldId="377"/>
            <ac:spMk id="142" creationId="{42CA75CC-35E0-8050-8ADC-2E965AB810A0}"/>
          </ac:spMkLst>
        </pc:spChg>
        <pc:spChg chg="mod">
          <ac:chgData name="Francisco Corella" userId="489df00013e770df" providerId="LiveId" clId="{41786E78-96EE-4225-880D-5119C700BD48}" dt="2023-07-10T22:38:12.374" v="3993" actId="1037"/>
          <ac:spMkLst>
            <pc:docMk/>
            <pc:sldMk cId="617429741" sldId="377"/>
            <ac:spMk id="143" creationId="{951E6070-BDAD-A0BC-A6AF-E5203532CC71}"/>
          </ac:spMkLst>
        </pc:spChg>
        <pc:grpChg chg="add del mod">
          <ac:chgData name="Francisco Corella" userId="489df00013e770df" providerId="LiveId" clId="{41786E78-96EE-4225-880D-5119C700BD48}" dt="2023-07-10T22:49:16.206" v="4483" actId="165"/>
          <ac:grpSpMkLst>
            <pc:docMk/>
            <pc:sldMk cId="617429741" sldId="377"/>
            <ac:grpSpMk id="47" creationId="{A56EF6C4-48DD-FAA1-FCF0-508F3D43913F}"/>
          </ac:grpSpMkLst>
        </pc:grpChg>
        <pc:cxnChg chg="del mod">
          <ac:chgData name="Francisco Corella" userId="489df00013e770df" providerId="LiveId" clId="{41786E78-96EE-4225-880D-5119C700BD48}" dt="2023-07-10T22:24:44.216" v="3932" actId="478"/>
          <ac:cxnSpMkLst>
            <pc:docMk/>
            <pc:sldMk cId="617429741" sldId="377"/>
            <ac:cxnSpMk id="21" creationId="{A24A4DC7-9131-1828-D0CE-73792EDB7554}"/>
          </ac:cxnSpMkLst>
        </pc:cxnChg>
        <pc:cxnChg chg="add mod">
          <ac:chgData name="Francisco Corella" userId="489df00013e770df" providerId="LiveId" clId="{41786E78-96EE-4225-880D-5119C700BD48}" dt="2023-07-10T22:52:23.936" v="4591" actId="1038"/>
          <ac:cxnSpMkLst>
            <pc:docMk/>
            <pc:sldMk cId="617429741" sldId="377"/>
            <ac:cxnSpMk id="37" creationId="{8C23C658-02EB-BE06-BDD0-37B937D22DF1}"/>
          </ac:cxnSpMkLst>
        </pc:cxnChg>
        <pc:cxnChg chg="mod">
          <ac:chgData name="Francisco Corella" userId="489df00013e770df" providerId="LiveId" clId="{41786E78-96EE-4225-880D-5119C700BD48}" dt="2023-07-10T22:55:09.426" v="4670" actId="14100"/>
          <ac:cxnSpMkLst>
            <pc:docMk/>
            <pc:sldMk cId="617429741" sldId="377"/>
            <ac:cxnSpMk id="38" creationId="{85BDC228-AD05-903A-D71C-408599A37D12}"/>
          </ac:cxnSpMkLst>
        </pc:cxnChg>
        <pc:cxnChg chg="add mod">
          <ac:chgData name="Francisco Corella" userId="489df00013e770df" providerId="LiveId" clId="{41786E78-96EE-4225-880D-5119C700BD48}" dt="2023-07-10T22:52:23.936" v="4591" actId="1038"/>
          <ac:cxnSpMkLst>
            <pc:docMk/>
            <pc:sldMk cId="617429741" sldId="377"/>
            <ac:cxnSpMk id="50" creationId="{D088BB01-6734-F677-4899-D7AA012F204A}"/>
          </ac:cxnSpMkLst>
        </pc:cxnChg>
        <pc:cxnChg chg="add mod">
          <ac:chgData name="Francisco Corella" userId="489df00013e770df" providerId="LiveId" clId="{41786E78-96EE-4225-880D-5119C700BD48}" dt="2023-07-10T22:51:56.807" v="4587" actId="1076"/>
          <ac:cxnSpMkLst>
            <pc:docMk/>
            <pc:sldMk cId="617429741" sldId="377"/>
            <ac:cxnSpMk id="52" creationId="{0FA8E1A2-E9F1-F292-50DD-D0599AA58CBE}"/>
          </ac:cxnSpMkLst>
        </pc:cxnChg>
        <pc:cxnChg chg="add mod">
          <ac:chgData name="Francisco Corella" userId="489df00013e770df" providerId="LiveId" clId="{41786E78-96EE-4225-880D-5119C700BD48}" dt="2023-07-10T23:21:19.473" v="5045" actId="14100"/>
          <ac:cxnSpMkLst>
            <pc:docMk/>
            <pc:sldMk cId="617429741" sldId="377"/>
            <ac:cxnSpMk id="55" creationId="{1706041B-FBCA-0845-AB8E-B31C943A02D5}"/>
          </ac:cxnSpMkLst>
        </pc:cxnChg>
        <pc:cxnChg chg="add mod">
          <ac:chgData name="Francisco Corella" userId="489df00013e770df" providerId="LiveId" clId="{41786E78-96EE-4225-880D-5119C700BD48}" dt="2023-07-10T22:58:03.356" v="4756" actId="1035"/>
          <ac:cxnSpMkLst>
            <pc:docMk/>
            <pc:sldMk cId="617429741" sldId="377"/>
            <ac:cxnSpMk id="62" creationId="{75BE97F6-413F-7B81-0090-F2203610F76C}"/>
          </ac:cxnSpMkLst>
        </pc:cxnChg>
        <pc:cxnChg chg="mod">
          <ac:chgData name="Francisco Corella" userId="489df00013e770df" providerId="LiveId" clId="{41786E78-96EE-4225-880D-5119C700BD48}" dt="2023-07-10T22:50:59.406" v="4506" actId="14100"/>
          <ac:cxnSpMkLst>
            <pc:docMk/>
            <pc:sldMk cId="617429741" sldId="377"/>
            <ac:cxnSpMk id="74" creationId="{9AB1E53C-D750-5753-456B-61B89770B187}"/>
          </ac:cxnSpMkLst>
        </pc:cxnChg>
        <pc:cxnChg chg="mod">
          <ac:chgData name="Francisco Corella" userId="489df00013e770df" providerId="LiveId" clId="{41786E78-96EE-4225-880D-5119C700BD48}" dt="2023-07-10T22:44:21.349" v="4415" actId="1037"/>
          <ac:cxnSpMkLst>
            <pc:docMk/>
            <pc:sldMk cId="617429741" sldId="377"/>
            <ac:cxnSpMk id="75" creationId="{882AA6BB-66BA-ED06-1A75-D540B9447648}"/>
          </ac:cxnSpMkLst>
        </pc:cxnChg>
        <pc:cxnChg chg="del mod">
          <ac:chgData name="Francisco Corella" userId="489df00013e770df" providerId="LiveId" clId="{41786E78-96EE-4225-880D-5119C700BD48}" dt="2023-07-10T22:24:44.216" v="3932" actId="478"/>
          <ac:cxnSpMkLst>
            <pc:docMk/>
            <pc:sldMk cId="617429741" sldId="377"/>
            <ac:cxnSpMk id="78" creationId="{E319CC7C-EF03-A849-48D3-F5A49A3B16C9}"/>
          </ac:cxnSpMkLst>
        </pc:cxnChg>
        <pc:cxnChg chg="del">
          <ac:chgData name="Francisco Corella" userId="489df00013e770df" providerId="LiveId" clId="{41786E78-96EE-4225-880D-5119C700BD48}" dt="2023-07-10T22:24:36.354" v="3931" actId="478"/>
          <ac:cxnSpMkLst>
            <pc:docMk/>
            <pc:sldMk cId="617429741" sldId="377"/>
            <ac:cxnSpMk id="80" creationId="{7E1CE01F-D8F4-24C5-C07B-FAAC15992B47}"/>
          </ac:cxnSpMkLst>
        </pc:cxnChg>
        <pc:cxnChg chg="del">
          <ac:chgData name="Francisco Corella" userId="489df00013e770df" providerId="LiveId" clId="{41786E78-96EE-4225-880D-5119C700BD48}" dt="2023-07-10T22:24:20.988" v="3930" actId="478"/>
          <ac:cxnSpMkLst>
            <pc:docMk/>
            <pc:sldMk cId="617429741" sldId="377"/>
            <ac:cxnSpMk id="81" creationId="{3CFD06F5-69DE-9959-C7F0-929C78B7256F}"/>
          </ac:cxnSpMkLst>
        </pc:cxnChg>
        <pc:cxnChg chg="add del mod">
          <ac:chgData name="Francisco Corella" userId="489df00013e770df" providerId="LiveId" clId="{41786E78-96EE-4225-880D-5119C700BD48}" dt="2023-07-10T22:50:12.225" v="4504" actId="14100"/>
          <ac:cxnSpMkLst>
            <pc:docMk/>
            <pc:sldMk cId="617429741" sldId="377"/>
            <ac:cxnSpMk id="84" creationId="{46B8E873-D09B-335F-7215-14F7917E2623}"/>
          </ac:cxnSpMkLst>
        </pc:cxnChg>
        <pc:cxnChg chg="del mod">
          <ac:chgData name="Francisco Corella" userId="489df00013e770df" providerId="LiveId" clId="{41786E78-96EE-4225-880D-5119C700BD48}" dt="2023-07-10T22:50:19.109" v="4505" actId="478"/>
          <ac:cxnSpMkLst>
            <pc:docMk/>
            <pc:sldMk cId="617429741" sldId="377"/>
            <ac:cxnSpMk id="86" creationId="{1BFEB3FF-8F4A-0A87-FD37-94BBF95C9148}"/>
          </ac:cxnSpMkLst>
        </pc:cxnChg>
        <pc:cxnChg chg="mod">
          <ac:chgData name="Francisco Corella" userId="489df00013e770df" providerId="LiveId" clId="{41786E78-96EE-4225-880D-5119C700BD48}" dt="2023-07-10T22:43:01.385" v="4387" actId="14100"/>
          <ac:cxnSpMkLst>
            <pc:docMk/>
            <pc:sldMk cId="617429741" sldId="377"/>
            <ac:cxnSpMk id="89" creationId="{BCE49C3D-FE01-5DD3-5FD2-D9C647C69FF3}"/>
          </ac:cxnSpMkLst>
        </pc:cxnChg>
      </pc:sldChg>
      <pc:sldChg chg="add del">
        <pc:chgData name="Francisco Corella" userId="489df00013e770df" providerId="LiveId" clId="{41786E78-96EE-4225-880D-5119C700BD48}" dt="2023-07-10T20:57:52.539" v="2723"/>
        <pc:sldMkLst>
          <pc:docMk/>
          <pc:sldMk cId="3116589664" sldId="377"/>
        </pc:sldMkLst>
      </pc:sldChg>
      <pc:sldChg chg="add del">
        <pc:chgData name="Francisco Corella" userId="489df00013e770df" providerId="LiveId" clId="{41786E78-96EE-4225-880D-5119C700BD48}" dt="2023-07-10T20:57:52.539" v="2723"/>
        <pc:sldMkLst>
          <pc:docMk/>
          <pc:sldMk cId="674228475" sldId="378"/>
        </pc:sldMkLst>
      </pc:sldChg>
      <pc:sldChg chg="add del">
        <pc:chgData name="Francisco Corella" userId="489df00013e770df" providerId="LiveId" clId="{41786E78-96EE-4225-880D-5119C700BD48}" dt="2023-07-10T23:11:58.605" v="4764" actId="47"/>
        <pc:sldMkLst>
          <pc:docMk/>
          <pc:sldMk cId="1137776701" sldId="378"/>
        </pc:sldMkLst>
      </pc:sldChg>
      <pc:sldChg chg="addSp delSp modSp add mod">
        <pc:chgData name="Francisco Corella" userId="489df00013e770df" providerId="LiveId" clId="{41786E78-96EE-4225-880D-5119C700BD48}" dt="2023-07-12T03:31:18.766" v="5678"/>
        <pc:sldMkLst>
          <pc:docMk/>
          <pc:sldMk cId="294160531" sldId="379"/>
        </pc:sldMkLst>
        <pc:spChg chg="add mod">
          <ac:chgData name="Francisco Corella" userId="489df00013e770df" providerId="LiveId" clId="{41786E78-96EE-4225-880D-5119C700BD48}" dt="2023-07-12T03:31:18.766" v="5678"/>
          <ac:spMkLst>
            <pc:docMk/>
            <pc:sldMk cId="294160531" sldId="379"/>
            <ac:spMk id="4" creationId="{6BC4DFBD-D7D8-3C75-889B-3FDBA52CC0A0}"/>
          </ac:spMkLst>
        </pc:spChg>
        <pc:spChg chg="add mod">
          <ac:chgData name="Francisco Corella" userId="489df00013e770df" providerId="LiveId" clId="{41786E78-96EE-4225-880D-5119C700BD48}" dt="2023-07-10T23:38:24.714" v="5355"/>
          <ac:spMkLst>
            <pc:docMk/>
            <pc:sldMk cId="294160531" sldId="379"/>
            <ac:spMk id="6" creationId="{3AE9B165-57CF-DC23-906B-4DA61D0EA95F}"/>
          </ac:spMkLst>
        </pc:spChg>
        <pc:spChg chg="add mod">
          <ac:chgData name="Francisco Corella" userId="489df00013e770df" providerId="LiveId" clId="{41786E78-96EE-4225-880D-5119C700BD48}" dt="2023-07-10T23:38:24.714" v="5355"/>
          <ac:spMkLst>
            <pc:docMk/>
            <pc:sldMk cId="294160531" sldId="379"/>
            <ac:spMk id="10" creationId="{D9358CCE-EA42-36F7-B6DB-F66E31762E19}"/>
          </ac:spMkLst>
        </pc:spChg>
        <pc:spChg chg="add mod">
          <ac:chgData name="Francisco Corella" userId="489df00013e770df" providerId="LiveId" clId="{41786E78-96EE-4225-880D-5119C700BD48}" dt="2023-07-10T23:38:24.714" v="5355"/>
          <ac:spMkLst>
            <pc:docMk/>
            <pc:sldMk cId="294160531" sldId="379"/>
            <ac:spMk id="11" creationId="{7345C42D-FCB3-4F7D-ED11-02CA82A68D02}"/>
          </ac:spMkLst>
        </pc:spChg>
        <pc:spChg chg="del">
          <ac:chgData name="Francisco Corella" userId="489df00013e770df" providerId="LiveId" clId="{41786E78-96EE-4225-880D-5119C700BD48}" dt="2023-07-10T23:38:24.104" v="5354" actId="478"/>
          <ac:spMkLst>
            <pc:docMk/>
            <pc:sldMk cId="294160531" sldId="379"/>
            <ac:spMk id="12" creationId="{FD63621D-0020-A63F-4BD5-F619D1FF079C}"/>
          </ac:spMkLst>
        </pc:spChg>
        <pc:spChg chg="del">
          <ac:chgData name="Francisco Corella" userId="489df00013e770df" providerId="LiveId" clId="{41786E78-96EE-4225-880D-5119C700BD48}" dt="2023-07-10T23:38:24.104" v="5354" actId="478"/>
          <ac:spMkLst>
            <pc:docMk/>
            <pc:sldMk cId="294160531" sldId="379"/>
            <ac:spMk id="13" creationId="{9782155B-F76D-2BD4-1DDA-F46176143824}"/>
          </ac:spMkLst>
        </pc:spChg>
        <pc:spChg chg="del">
          <ac:chgData name="Francisco Corella" userId="489df00013e770df" providerId="LiveId" clId="{41786E78-96EE-4225-880D-5119C700BD48}" dt="2023-07-10T23:38:24.104" v="5354" actId="478"/>
          <ac:spMkLst>
            <pc:docMk/>
            <pc:sldMk cId="294160531" sldId="379"/>
            <ac:spMk id="14" creationId="{84FDA1DA-5DAE-C7AB-D4F2-82DB2AB36F1F}"/>
          </ac:spMkLst>
        </pc:spChg>
        <pc:spChg chg="del">
          <ac:chgData name="Francisco Corella" userId="489df00013e770df" providerId="LiveId" clId="{41786E78-96EE-4225-880D-5119C700BD48}" dt="2023-07-10T23:38:24.104" v="5354" actId="478"/>
          <ac:spMkLst>
            <pc:docMk/>
            <pc:sldMk cId="294160531" sldId="379"/>
            <ac:spMk id="16" creationId="{AFE25F21-AF9D-73EF-9BCB-78EFD08F369B}"/>
          </ac:spMkLst>
        </pc:spChg>
        <pc:spChg chg="del">
          <ac:chgData name="Francisco Corella" userId="489df00013e770df" providerId="LiveId" clId="{41786E78-96EE-4225-880D-5119C700BD48}" dt="2023-07-10T23:38:24.104" v="5354" actId="478"/>
          <ac:spMkLst>
            <pc:docMk/>
            <pc:sldMk cId="294160531" sldId="379"/>
            <ac:spMk id="17" creationId="{AE635E04-ED3A-C64F-0FA8-98AD34C3AA7F}"/>
          </ac:spMkLst>
        </pc:spChg>
        <pc:spChg chg="del">
          <ac:chgData name="Francisco Corella" userId="489df00013e770df" providerId="LiveId" clId="{41786E78-96EE-4225-880D-5119C700BD48}" dt="2023-07-10T23:38:24.104" v="5354" actId="478"/>
          <ac:spMkLst>
            <pc:docMk/>
            <pc:sldMk cId="294160531" sldId="379"/>
            <ac:spMk id="18" creationId="{D3D31F35-598B-2750-8F99-4AB268A86BA3}"/>
          </ac:spMkLst>
        </pc:spChg>
        <pc:spChg chg="mod">
          <ac:chgData name="Francisco Corella" userId="489df00013e770df" providerId="LiveId" clId="{41786E78-96EE-4225-880D-5119C700BD48}" dt="2023-07-10T23:37:48.247" v="5352" actId="14100"/>
          <ac:spMkLst>
            <pc:docMk/>
            <pc:sldMk cId="294160531" sldId="379"/>
            <ac:spMk id="146" creationId="{7D1F2D13-117A-CD36-BB27-90E588B3625F}"/>
          </ac:spMkLst>
        </pc:spChg>
        <pc:spChg chg="mod">
          <ac:chgData name="Francisco Corella" userId="489df00013e770df" providerId="LiveId" clId="{41786E78-96EE-4225-880D-5119C700BD48}" dt="2023-07-10T23:37:54.161" v="5353" actId="20577"/>
          <ac:spMkLst>
            <pc:docMk/>
            <pc:sldMk cId="294160531" sldId="379"/>
            <ac:spMk id="147" creationId="{52005401-124D-FC44-450D-4CBF48F71C0A}"/>
          </ac:spMkLst>
        </pc:spChg>
        <pc:spChg chg="mod">
          <ac:chgData name="Francisco Corella" userId="489df00013e770df" providerId="LiveId" clId="{41786E78-96EE-4225-880D-5119C700BD48}" dt="2023-07-10T23:37:38.279" v="5351" actId="1036"/>
          <ac:spMkLst>
            <pc:docMk/>
            <pc:sldMk cId="294160531" sldId="379"/>
            <ac:spMk id="148" creationId="{047834AE-708F-403F-1A8E-66742750262F}"/>
          </ac:spMkLst>
        </pc:spChg>
        <pc:spChg chg="mod">
          <ac:chgData name="Francisco Corella" userId="489df00013e770df" providerId="LiveId" clId="{41786E78-96EE-4225-880D-5119C700BD48}" dt="2023-07-10T23:37:26.643" v="5335" actId="20577"/>
          <ac:spMkLst>
            <pc:docMk/>
            <pc:sldMk cId="294160531" sldId="379"/>
            <ac:spMk id="153" creationId="{309F377E-130C-DBE6-02E7-9817A0390F01}"/>
          </ac:spMkLst>
        </pc:spChg>
      </pc:sldChg>
      <pc:sldChg chg="add del">
        <pc:chgData name="Francisco Corella" userId="489df00013e770df" providerId="LiveId" clId="{41786E78-96EE-4225-880D-5119C700BD48}" dt="2023-07-10T20:57:52.539" v="2723"/>
        <pc:sldMkLst>
          <pc:docMk/>
          <pc:sldMk cId="4184830017" sldId="379"/>
        </pc:sldMkLst>
      </pc:sldChg>
      <pc:sldChg chg="add del">
        <pc:chgData name="Francisco Corella" userId="489df00013e770df" providerId="LiveId" clId="{41786E78-96EE-4225-880D-5119C700BD48}" dt="2023-07-10T22:23:13.035" v="3882" actId="47"/>
        <pc:sldMkLst>
          <pc:docMk/>
          <pc:sldMk cId="1752023158" sldId="380"/>
        </pc:sldMkLst>
      </pc:sldChg>
      <pc:sldChg chg="add del">
        <pc:chgData name="Francisco Corella" userId="489df00013e770df" providerId="LiveId" clId="{41786E78-96EE-4225-880D-5119C700BD48}" dt="2023-07-10T20:57:52.539" v="2723"/>
        <pc:sldMkLst>
          <pc:docMk/>
          <pc:sldMk cId="1786502548" sldId="380"/>
        </pc:sldMkLst>
      </pc:sldChg>
      <pc:sldChg chg="addSp delSp modSp add mod">
        <pc:chgData name="Francisco Corella" userId="489df00013e770df" providerId="LiveId" clId="{41786E78-96EE-4225-880D-5119C700BD48}" dt="2023-07-12T03:31:18.766" v="5678"/>
        <pc:sldMkLst>
          <pc:docMk/>
          <pc:sldMk cId="3194367271" sldId="380"/>
        </pc:sldMkLst>
        <pc:spChg chg="mod">
          <ac:chgData name="Francisco Corella" userId="489df00013e770df" providerId="LiveId" clId="{41786E78-96EE-4225-880D-5119C700BD48}" dt="2023-07-10T23:32:56.949" v="5238" actId="14100"/>
          <ac:spMkLst>
            <pc:docMk/>
            <pc:sldMk cId="3194367271" sldId="380"/>
            <ac:spMk id="2" creationId="{8E943A39-3D8C-BB3D-F784-8D11BCD0F108}"/>
          </ac:spMkLst>
        </pc:spChg>
        <pc:spChg chg="del">
          <ac:chgData name="Francisco Corella" userId="489df00013e770df" providerId="LiveId" clId="{41786E78-96EE-4225-880D-5119C700BD48}" dt="2023-07-10T23:22:30.050" v="5047" actId="478"/>
          <ac:spMkLst>
            <pc:docMk/>
            <pc:sldMk cId="3194367271" sldId="380"/>
            <ac:spMk id="3" creationId="{883D957F-196D-8814-0531-5EB488F49A0D}"/>
          </ac:spMkLst>
        </pc:spChg>
        <pc:spChg chg="del">
          <ac:chgData name="Francisco Corella" userId="489df00013e770df" providerId="LiveId" clId="{41786E78-96EE-4225-880D-5119C700BD48}" dt="2023-07-10T23:22:30.050" v="5047" actId="478"/>
          <ac:spMkLst>
            <pc:docMk/>
            <pc:sldMk cId="3194367271" sldId="380"/>
            <ac:spMk id="5" creationId="{0F20F8C8-522D-6662-D89C-717E696AA948}"/>
          </ac:spMkLst>
        </pc:spChg>
        <pc:spChg chg="add mod">
          <ac:chgData name="Francisco Corella" userId="489df00013e770df" providerId="LiveId" clId="{41786E78-96EE-4225-880D-5119C700BD48}" dt="2023-07-10T23:27:50.976" v="5080"/>
          <ac:spMkLst>
            <pc:docMk/>
            <pc:sldMk cId="3194367271" sldId="380"/>
            <ac:spMk id="6" creationId="{B63669A4-EE04-58FC-F285-00DF6DB70CE1}"/>
          </ac:spMkLst>
        </pc:spChg>
        <pc:spChg chg="add mod">
          <ac:chgData name="Francisco Corella" userId="489df00013e770df" providerId="LiveId" clId="{41786E78-96EE-4225-880D-5119C700BD48}" dt="2023-07-10T23:27:50.976" v="5080"/>
          <ac:spMkLst>
            <pc:docMk/>
            <pc:sldMk cId="3194367271" sldId="380"/>
            <ac:spMk id="8" creationId="{79A21BB1-BD5B-9630-2DBE-33B942A18632}"/>
          </ac:spMkLst>
        </pc:spChg>
        <pc:spChg chg="add del mod">
          <ac:chgData name="Francisco Corella" userId="489df00013e770df" providerId="LiveId" clId="{41786E78-96EE-4225-880D-5119C700BD48}" dt="2023-07-10T23:31:56.986" v="5227" actId="21"/>
          <ac:spMkLst>
            <pc:docMk/>
            <pc:sldMk cId="3194367271" sldId="380"/>
            <ac:spMk id="10" creationId="{0BFD3411-B29C-E202-F748-4C2B3A47C11D}"/>
          </ac:spMkLst>
        </pc:spChg>
        <pc:spChg chg="add del mod">
          <ac:chgData name="Francisco Corella" userId="489df00013e770df" providerId="LiveId" clId="{41786E78-96EE-4225-880D-5119C700BD48}" dt="2023-07-10T23:31:56.986" v="5227" actId="21"/>
          <ac:spMkLst>
            <pc:docMk/>
            <pc:sldMk cId="3194367271" sldId="380"/>
            <ac:spMk id="11" creationId="{01EF5AFA-AED0-81A8-D203-45F2D3DE7028}"/>
          </ac:spMkLst>
        </pc:spChg>
        <pc:spChg chg="add mod">
          <ac:chgData name="Francisco Corella" userId="489df00013e770df" providerId="LiveId" clId="{41786E78-96EE-4225-880D-5119C700BD48}" dt="2023-07-12T03:31:18.766" v="5678"/>
          <ac:spMkLst>
            <pc:docMk/>
            <pc:sldMk cId="3194367271" sldId="380"/>
            <ac:spMk id="12" creationId="{CD821494-66DB-6213-C48C-280EAD7A8763}"/>
          </ac:spMkLst>
        </pc:spChg>
        <pc:spChg chg="add mod">
          <ac:chgData name="Francisco Corella" userId="489df00013e770df" providerId="LiveId" clId="{41786E78-96EE-4225-880D-5119C700BD48}" dt="2023-07-10T23:27:50.976" v="5080"/>
          <ac:spMkLst>
            <pc:docMk/>
            <pc:sldMk cId="3194367271" sldId="380"/>
            <ac:spMk id="14" creationId="{1974E559-D151-6082-F45F-E5C58A47EAD7}"/>
          </ac:spMkLst>
        </pc:spChg>
        <pc:spChg chg="add del mod">
          <ac:chgData name="Francisco Corella" userId="489df00013e770df" providerId="LiveId" clId="{41786E78-96EE-4225-880D-5119C700BD48}" dt="2023-07-10T23:29:53.657" v="5207" actId="478"/>
          <ac:spMkLst>
            <pc:docMk/>
            <pc:sldMk cId="3194367271" sldId="380"/>
            <ac:spMk id="15" creationId="{18BF9C32-33EB-EC4C-01EE-5FB46DF8B98C}"/>
          </ac:spMkLst>
        </pc:spChg>
        <pc:spChg chg="add del mod">
          <ac:chgData name="Francisco Corella" userId="489df00013e770df" providerId="LiveId" clId="{41786E78-96EE-4225-880D-5119C700BD48}" dt="2023-07-10T23:29:53.657" v="5207" actId="478"/>
          <ac:spMkLst>
            <pc:docMk/>
            <pc:sldMk cId="3194367271" sldId="380"/>
            <ac:spMk id="16" creationId="{F3BE6415-D722-0BCA-BEBE-5A7AF1E4E178}"/>
          </ac:spMkLst>
        </pc:spChg>
        <pc:spChg chg="add del mod">
          <ac:chgData name="Francisco Corella" userId="489df00013e770df" providerId="LiveId" clId="{41786E78-96EE-4225-880D-5119C700BD48}" dt="2023-07-10T23:29:03.769" v="5203"/>
          <ac:spMkLst>
            <pc:docMk/>
            <pc:sldMk cId="3194367271" sldId="380"/>
            <ac:spMk id="17" creationId="{3B5AF467-B472-0D84-DC30-352075F5DEF1}"/>
          </ac:spMkLst>
        </pc:spChg>
        <pc:spChg chg="add del mod">
          <ac:chgData name="Francisco Corella" userId="489df00013e770df" providerId="LiveId" clId="{41786E78-96EE-4225-880D-5119C700BD48}" dt="2023-07-10T23:29:03.769" v="5203"/>
          <ac:spMkLst>
            <pc:docMk/>
            <pc:sldMk cId="3194367271" sldId="380"/>
            <ac:spMk id="18" creationId="{55C99AE8-2FDE-B19C-4BD7-4FBED3D41B94}"/>
          </ac:spMkLst>
        </pc:spChg>
        <pc:spChg chg="add del mod">
          <ac:chgData name="Francisco Corella" userId="489df00013e770df" providerId="LiveId" clId="{41786E78-96EE-4225-880D-5119C700BD48}" dt="2023-07-10T23:29:44.280" v="5205"/>
          <ac:spMkLst>
            <pc:docMk/>
            <pc:sldMk cId="3194367271" sldId="380"/>
            <ac:spMk id="19" creationId="{8DCAE2DD-963E-D130-6545-17B359697A41}"/>
          </ac:spMkLst>
        </pc:spChg>
        <pc:spChg chg="add del mod">
          <ac:chgData name="Francisco Corella" userId="489df00013e770df" providerId="LiveId" clId="{41786E78-96EE-4225-880D-5119C700BD48}" dt="2023-07-10T23:29:44.280" v="5205"/>
          <ac:spMkLst>
            <pc:docMk/>
            <pc:sldMk cId="3194367271" sldId="380"/>
            <ac:spMk id="20" creationId="{57FAFBD7-2DC4-F083-42DD-0C6BCF609F29}"/>
          </ac:spMkLst>
        </pc:spChg>
        <pc:spChg chg="add del mod">
          <ac:chgData name="Francisco Corella" userId="489df00013e770df" providerId="LiveId" clId="{41786E78-96EE-4225-880D-5119C700BD48}" dt="2023-07-10T23:29:44.280" v="5205"/>
          <ac:spMkLst>
            <pc:docMk/>
            <pc:sldMk cId="3194367271" sldId="380"/>
            <ac:spMk id="21" creationId="{54B3ADAD-0DE7-145F-93D8-4DA44FB25D0C}"/>
          </ac:spMkLst>
        </pc:spChg>
        <pc:spChg chg="add del mod">
          <ac:chgData name="Francisco Corella" userId="489df00013e770df" providerId="LiveId" clId="{41786E78-96EE-4225-880D-5119C700BD48}" dt="2023-07-10T23:29:44.280" v="5205"/>
          <ac:spMkLst>
            <pc:docMk/>
            <pc:sldMk cId="3194367271" sldId="380"/>
            <ac:spMk id="22" creationId="{9188B60A-8E95-EDB9-4E5A-3AF5B84506A6}"/>
          </ac:spMkLst>
        </pc:spChg>
        <pc:spChg chg="add del mod">
          <ac:chgData name="Francisco Corella" userId="489df00013e770df" providerId="LiveId" clId="{41786E78-96EE-4225-880D-5119C700BD48}" dt="2023-07-10T23:31:56.986" v="5227" actId="21"/>
          <ac:spMkLst>
            <pc:docMk/>
            <pc:sldMk cId="3194367271" sldId="380"/>
            <ac:spMk id="23" creationId="{16DFE4E9-C718-6705-4A45-3FDF5B9647B8}"/>
          </ac:spMkLst>
        </pc:spChg>
        <pc:spChg chg="add del mod">
          <ac:chgData name="Francisco Corella" userId="489df00013e770df" providerId="LiveId" clId="{41786E78-96EE-4225-880D-5119C700BD48}" dt="2023-07-10T23:31:11.063" v="5223"/>
          <ac:spMkLst>
            <pc:docMk/>
            <pc:sldMk cId="3194367271" sldId="380"/>
            <ac:spMk id="24" creationId="{7B25B19B-D85F-134F-86A3-4A3D44F946A4}"/>
          </ac:spMkLst>
        </pc:spChg>
        <pc:spChg chg="add del mod">
          <ac:chgData name="Francisco Corella" userId="489df00013e770df" providerId="LiveId" clId="{41786E78-96EE-4225-880D-5119C700BD48}" dt="2023-07-10T23:31:11.063" v="5223"/>
          <ac:spMkLst>
            <pc:docMk/>
            <pc:sldMk cId="3194367271" sldId="380"/>
            <ac:spMk id="25" creationId="{D4EA241E-205F-4BD8-C23D-1861A2106650}"/>
          </ac:spMkLst>
        </pc:spChg>
        <pc:spChg chg="add del mod">
          <ac:chgData name="Francisco Corella" userId="489df00013e770df" providerId="LiveId" clId="{41786E78-96EE-4225-880D-5119C700BD48}" dt="2023-07-10T23:31:11.063" v="5223"/>
          <ac:spMkLst>
            <pc:docMk/>
            <pc:sldMk cId="3194367271" sldId="380"/>
            <ac:spMk id="26" creationId="{0681A0F6-50D6-D841-6371-BA7852549905}"/>
          </ac:spMkLst>
        </pc:spChg>
        <pc:spChg chg="add del mod">
          <ac:chgData name="Francisco Corella" userId="489df00013e770df" providerId="LiveId" clId="{41786E78-96EE-4225-880D-5119C700BD48}" dt="2023-07-10T23:31:11.063" v="5223"/>
          <ac:spMkLst>
            <pc:docMk/>
            <pc:sldMk cId="3194367271" sldId="380"/>
            <ac:spMk id="27" creationId="{8E0386A5-CBB2-0761-2942-BA51452A10B3}"/>
          </ac:spMkLst>
        </pc:spChg>
        <pc:spChg chg="add del mod">
          <ac:chgData name="Francisco Corella" userId="489df00013e770df" providerId="LiveId" clId="{41786E78-96EE-4225-880D-5119C700BD48}" dt="2023-07-10T23:33:56.720" v="5257" actId="1076"/>
          <ac:spMkLst>
            <pc:docMk/>
            <pc:sldMk cId="3194367271" sldId="380"/>
            <ac:spMk id="28" creationId="{E65EAD8B-0B69-11CC-08D4-E1188F642E76}"/>
          </ac:spMkLst>
        </pc:spChg>
        <pc:spChg chg="add del mod">
          <ac:chgData name="Francisco Corella" userId="489df00013e770df" providerId="LiveId" clId="{41786E78-96EE-4225-880D-5119C700BD48}" dt="2023-07-10T23:32:10.412" v="5230" actId="21"/>
          <ac:spMkLst>
            <pc:docMk/>
            <pc:sldMk cId="3194367271" sldId="380"/>
            <ac:spMk id="29" creationId="{AA4E2F7C-96CA-1E6B-73FE-1C6BC0229165}"/>
          </ac:spMkLst>
        </pc:spChg>
        <pc:spChg chg="add del mod">
          <ac:chgData name="Francisco Corella" userId="489df00013e770df" providerId="LiveId" clId="{41786E78-96EE-4225-880D-5119C700BD48}" dt="2023-07-10T23:32:10.412" v="5230" actId="21"/>
          <ac:spMkLst>
            <pc:docMk/>
            <pc:sldMk cId="3194367271" sldId="380"/>
            <ac:spMk id="31" creationId="{C020275E-B0CD-D326-1069-E17F27854EF9}"/>
          </ac:spMkLst>
        </pc:spChg>
        <pc:spChg chg="add del mod">
          <ac:chgData name="Francisco Corella" userId="489df00013e770df" providerId="LiveId" clId="{41786E78-96EE-4225-880D-5119C700BD48}" dt="2023-07-10T23:32:10.412" v="5230" actId="21"/>
          <ac:spMkLst>
            <pc:docMk/>
            <pc:sldMk cId="3194367271" sldId="380"/>
            <ac:spMk id="32" creationId="{151D698D-CABC-68E5-0183-59367E1A653C}"/>
          </ac:spMkLst>
        </pc:spChg>
        <pc:spChg chg="del">
          <ac:chgData name="Francisco Corella" userId="489df00013e770df" providerId="LiveId" clId="{41786E78-96EE-4225-880D-5119C700BD48}" dt="2023-07-10T23:31:24.451" v="5226" actId="478"/>
          <ac:spMkLst>
            <pc:docMk/>
            <pc:sldMk cId="3194367271" sldId="380"/>
            <ac:spMk id="33" creationId="{78D22457-345C-CE10-7A42-18C1762D1219}"/>
          </ac:spMkLst>
        </pc:spChg>
        <pc:spChg chg="mod">
          <ac:chgData name="Francisco Corella" userId="489df00013e770df" providerId="LiveId" clId="{41786E78-96EE-4225-880D-5119C700BD48}" dt="2023-07-10T23:32:52.944" v="5237" actId="14100"/>
          <ac:spMkLst>
            <pc:docMk/>
            <pc:sldMk cId="3194367271" sldId="380"/>
            <ac:spMk id="34" creationId="{D0AB19A3-64CC-821B-880C-60EF966304E2}"/>
          </ac:spMkLst>
        </pc:spChg>
        <pc:spChg chg="mod">
          <ac:chgData name="Francisco Corella" userId="489df00013e770df" providerId="LiveId" clId="{41786E78-96EE-4225-880D-5119C700BD48}" dt="2023-07-10T23:23:48.511" v="5078" actId="20577"/>
          <ac:spMkLst>
            <pc:docMk/>
            <pc:sldMk cId="3194367271" sldId="380"/>
            <ac:spMk id="36" creationId="{7AEA4971-D238-F317-421C-1B5C3DEC74CA}"/>
          </ac:spMkLst>
        </pc:spChg>
        <pc:spChg chg="del">
          <ac:chgData name="Francisco Corella" userId="489df00013e770df" providerId="LiveId" clId="{41786E78-96EE-4225-880D-5119C700BD48}" dt="2023-07-10T23:31:24.451" v="5226" actId="478"/>
          <ac:spMkLst>
            <pc:docMk/>
            <pc:sldMk cId="3194367271" sldId="380"/>
            <ac:spMk id="37" creationId="{90E44069-F85B-6B3A-3885-304534512297}"/>
          </ac:spMkLst>
        </pc:spChg>
        <pc:spChg chg="add del mod">
          <ac:chgData name="Francisco Corella" userId="489df00013e770df" providerId="LiveId" clId="{41786E78-96EE-4225-880D-5119C700BD48}" dt="2023-07-10T23:32:10.412" v="5230" actId="21"/>
          <ac:spMkLst>
            <pc:docMk/>
            <pc:sldMk cId="3194367271" sldId="380"/>
            <ac:spMk id="38" creationId="{83E159D1-E2E9-AB99-8B2A-8B308D61979E}"/>
          </ac:spMkLst>
        </pc:spChg>
        <pc:spChg chg="add del mod">
          <ac:chgData name="Francisco Corella" userId="489df00013e770df" providerId="LiveId" clId="{41786E78-96EE-4225-880D-5119C700BD48}" dt="2023-07-10T23:32:10.412" v="5230" actId="21"/>
          <ac:spMkLst>
            <pc:docMk/>
            <pc:sldMk cId="3194367271" sldId="380"/>
            <ac:spMk id="39" creationId="{D720723D-9706-F173-6D94-7C82DB8A5FF4}"/>
          </ac:spMkLst>
        </pc:spChg>
        <pc:spChg chg="add mod">
          <ac:chgData name="Francisco Corella" userId="489df00013e770df" providerId="LiveId" clId="{41786E78-96EE-4225-880D-5119C700BD48}" dt="2023-07-10T23:32:25.523" v="5232" actId="1076"/>
          <ac:spMkLst>
            <pc:docMk/>
            <pc:sldMk cId="3194367271" sldId="380"/>
            <ac:spMk id="40" creationId="{A419633B-54E4-7496-5D29-CC2B92D23C95}"/>
          </ac:spMkLst>
        </pc:spChg>
        <pc:spChg chg="add mod">
          <ac:chgData name="Francisco Corella" userId="489df00013e770df" providerId="LiveId" clId="{41786E78-96EE-4225-880D-5119C700BD48}" dt="2023-07-10T23:32:25.523" v="5232" actId="1076"/>
          <ac:spMkLst>
            <pc:docMk/>
            <pc:sldMk cId="3194367271" sldId="380"/>
            <ac:spMk id="41" creationId="{DF34345A-6378-02DB-C99F-ACAC17025E38}"/>
          </ac:spMkLst>
        </pc:spChg>
        <pc:spChg chg="add mod">
          <ac:chgData name="Francisco Corella" userId="489df00013e770df" providerId="LiveId" clId="{41786E78-96EE-4225-880D-5119C700BD48}" dt="2023-07-10T23:32:25.523" v="5232" actId="1076"/>
          <ac:spMkLst>
            <pc:docMk/>
            <pc:sldMk cId="3194367271" sldId="380"/>
            <ac:spMk id="42" creationId="{C149B011-653F-B77D-2AD9-71BE583D3185}"/>
          </ac:spMkLst>
        </pc:spChg>
        <pc:spChg chg="add mod">
          <ac:chgData name="Francisco Corella" userId="489df00013e770df" providerId="LiveId" clId="{41786E78-96EE-4225-880D-5119C700BD48}" dt="2023-07-10T23:32:25.523" v="5232" actId="1076"/>
          <ac:spMkLst>
            <pc:docMk/>
            <pc:sldMk cId="3194367271" sldId="380"/>
            <ac:spMk id="43" creationId="{FAD1CDB2-E503-21BB-F04E-DF64581B6C97}"/>
          </ac:spMkLst>
        </pc:spChg>
        <pc:spChg chg="add mod">
          <ac:chgData name="Francisco Corella" userId="489df00013e770df" providerId="LiveId" clId="{41786E78-96EE-4225-880D-5119C700BD48}" dt="2023-07-10T23:32:25.523" v="5232" actId="1076"/>
          <ac:spMkLst>
            <pc:docMk/>
            <pc:sldMk cId="3194367271" sldId="380"/>
            <ac:spMk id="44" creationId="{720E51B5-A755-8236-A74B-84D95FC949A8}"/>
          </ac:spMkLst>
        </pc:spChg>
        <pc:spChg chg="add mod">
          <ac:chgData name="Francisco Corella" userId="489df00013e770df" providerId="LiveId" clId="{41786E78-96EE-4225-880D-5119C700BD48}" dt="2023-07-10T23:32:25.523" v="5232" actId="1076"/>
          <ac:spMkLst>
            <pc:docMk/>
            <pc:sldMk cId="3194367271" sldId="380"/>
            <ac:spMk id="45" creationId="{E2562C83-24FF-C5A0-95A4-593860904D70}"/>
          </ac:spMkLst>
        </pc:spChg>
        <pc:spChg chg="add mod">
          <ac:chgData name="Francisco Corella" userId="489df00013e770df" providerId="LiveId" clId="{41786E78-96EE-4225-880D-5119C700BD48}" dt="2023-07-10T23:35:59.492" v="5280" actId="1037"/>
          <ac:spMkLst>
            <pc:docMk/>
            <pc:sldMk cId="3194367271" sldId="380"/>
            <ac:spMk id="49" creationId="{37CBD064-6D19-A98A-B52F-DCCB1C680E86}"/>
          </ac:spMkLst>
        </pc:spChg>
        <pc:spChg chg="add del mod">
          <ac:chgData name="Francisco Corella" userId="489df00013e770df" providerId="LiveId" clId="{41786E78-96EE-4225-880D-5119C700BD48}" dt="2023-07-10T23:35:07.560" v="5265" actId="478"/>
          <ac:spMkLst>
            <pc:docMk/>
            <pc:sldMk cId="3194367271" sldId="380"/>
            <ac:spMk id="51" creationId="{B754C51F-C492-926B-6156-91A13CF8ED6D}"/>
          </ac:spMkLst>
        </pc:spChg>
        <pc:spChg chg="add mod">
          <ac:chgData name="Francisco Corella" userId="489df00013e770df" providerId="LiveId" clId="{41786E78-96EE-4225-880D-5119C700BD48}" dt="2023-07-10T23:35:33.381" v="5275" actId="20577"/>
          <ac:spMkLst>
            <pc:docMk/>
            <pc:sldMk cId="3194367271" sldId="380"/>
            <ac:spMk id="53" creationId="{C4C4B27C-DF2E-8D18-5BC4-86A3254683A7}"/>
          </ac:spMkLst>
        </pc:spChg>
        <pc:spChg chg="del">
          <ac:chgData name="Francisco Corella" userId="489df00013e770df" providerId="LiveId" clId="{41786E78-96EE-4225-880D-5119C700BD48}" dt="2023-07-10T23:33:35.516" v="5254" actId="21"/>
          <ac:spMkLst>
            <pc:docMk/>
            <pc:sldMk cId="3194367271" sldId="380"/>
            <ac:spMk id="58" creationId="{B18D97FD-0E30-20D0-5AE5-9CE49853F727}"/>
          </ac:spMkLst>
        </pc:spChg>
        <pc:spChg chg="del">
          <ac:chgData name="Francisco Corella" userId="489df00013e770df" providerId="LiveId" clId="{41786E78-96EE-4225-880D-5119C700BD48}" dt="2023-07-10T23:22:35.790" v="5049" actId="478"/>
          <ac:spMkLst>
            <pc:docMk/>
            <pc:sldMk cId="3194367271" sldId="380"/>
            <ac:spMk id="73" creationId="{9F2A05B3-00B9-2C56-0FAB-71596AE6B08E}"/>
          </ac:spMkLst>
        </pc:spChg>
        <pc:spChg chg="del">
          <ac:chgData name="Francisco Corella" userId="489df00013e770df" providerId="LiveId" clId="{41786E78-96EE-4225-880D-5119C700BD48}" dt="2023-07-10T23:31:56.986" v="5227" actId="21"/>
          <ac:spMkLst>
            <pc:docMk/>
            <pc:sldMk cId="3194367271" sldId="380"/>
            <ac:spMk id="99" creationId="{769D0C2C-1DA8-1C35-3FDD-B43AD44CFAF4}"/>
          </ac:spMkLst>
        </pc:spChg>
        <pc:spChg chg="del">
          <ac:chgData name="Francisco Corella" userId="489df00013e770df" providerId="LiveId" clId="{41786E78-96EE-4225-880D-5119C700BD48}" dt="2023-07-10T23:27:50.097" v="5079" actId="478"/>
          <ac:spMkLst>
            <pc:docMk/>
            <pc:sldMk cId="3194367271" sldId="380"/>
            <ac:spMk id="100" creationId="{D68B2B5A-D597-831F-32C1-9DD7F4B3BAC8}"/>
          </ac:spMkLst>
        </pc:spChg>
        <pc:spChg chg="del">
          <ac:chgData name="Francisco Corella" userId="489df00013e770df" providerId="LiveId" clId="{41786E78-96EE-4225-880D-5119C700BD48}" dt="2023-07-10T23:27:50.097" v="5079" actId="478"/>
          <ac:spMkLst>
            <pc:docMk/>
            <pc:sldMk cId="3194367271" sldId="380"/>
            <ac:spMk id="101" creationId="{E5B13F52-5EC4-9E2B-9603-66C6A2A3701E}"/>
          </ac:spMkLst>
        </pc:spChg>
        <pc:spChg chg="del">
          <ac:chgData name="Francisco Corella" userId="489df00013e770df" providerId="LiveId" clId="{41786E78-96EE-4225-880D-5119C700BD48}" dt="2023-07-10T23:31:56.986" v="5227" actId="21"/>
          <ac:spMkLst>
            <pc:docMk/>
            <pc:sldMk cId="3194367271" sldId="380"/>
            <ac:spMk id="104" creationId="{03400DDF-AB38-053C-D4E3-8D37536DC177}"/>
          </ac:spMkLst>
        </pc:spChg>
        <pc:spChg chg="del">
          <ac:chgData name="Francisco Corella" userId="489df00013e770df" providerId="LiveId" clId="{41786E78-96EE-4225-880D-5119C700BD48}" dt="2023-07-10T23:30:04.454" v="5208" actId="21"/>
          <ac:spMkLst>
            <pc:docMk/>
            <pc:sldMk cId="3194367271" sldId="380"/>
            <ac:spMk id="107" creationId="{E2584D6F-D711-E10C-FA9B-ABD044EBDC42}"/>
          </ac:spMkLst>
        </pc:spChg>
        <pc:spChg chg="add del">
          <ac:chgData name="Francisco Corella" userId="489df00013e770df" providerId="LiveId" clId="{41786E78-96EE-4225-880D-5119C700BD48}" dt="2023-07-10T23:31:56.986" v="5227" actId="21"/>
          <ac:spMkLst>
            <pc:docMk/>
            <pc:sldMk cId="3194367271" sldId="380"/>
            <ac:spMk id="108" creationId="{6CB8CB03-E222-FE7C-A7A4-45C9332DB3EA}"/>
          </ac:spMkLst>
        </pc:spChg>
        <pc:spChg chg="del">
          <ac:chgData name="Francisco Corella" userId="489df00013e770df" providerId="LiveId" clId="{41786E78-96EE-4225-880D-5119C700BD48}" dt="2023-07-10T23:27:50.097" v="5079" actId="478"/>
          <ac:spMkLst>
            <pc:docMk/>
            <pc:sldMk cId="3194367271" sldId="380"/>
            <ac:spMk id="109" creationId="{D0BE7ECB-A71C-59C3-4AAB-0B2225C9EA65}"/>
          </ac:spMkLst>
        </pc:spChg>
        <pc:spChg chg="del">
          <ac:chgData name="Francisco Corella" userId="489df00013e770df" providerId="LiveId" clId="{41786E78-96EE-4225-880D-5119C700BD48}" dt="2023-07-10T23:27:50.097" v="5079" actId="478"/>
          <ac:spMkLst>
            <pc:docMk/>
            <pc:sldMk cId="3194367271" sldId="380"/>
            <ac:spMk id="110" creationId="{5E47795C-F152-67F5-ABAB-C74CD10154F2}"/>
          </ac:spMkLst>
        </pc:spChg>
        <pc:spChg chg="del">
          <ac:chgData name="Francisco Corella" userId="489df00013e770df" providerId="LiveId" clId="{41786E78-96EE-4225-880D-5119C700BD48}" dt="2023-07-10T23:27:50.097" v="5079" actId="478"/>
          <ac:spMkLst>
            <pc:docMk/>
            <pc:sldMk cId="3194367271" sldId="380"/>
            <ac:spMk id="111" creationId="{E9AA5998-8773-6AA5-310A-A474A05CBC46}"/>
          </ac:spMkLst>
        </pc:spChg>
        <pc:spChg chg="del">
          <ac:chgData name="Francisco Corella" userId="489df00013e770df" providerId="LiveId" clId="{41786E78-96EE-4225-880D-5119C700BD48}" dt="2023-07-10T23:27:50.097" v="5079" actId="478"/>
          <ac:spMkLst>
            <pc:docMk/>
            <pc:sldMk cId="3194367271" sldId="380"/>
            <ac:spMk id="112" creationId="{8E4666A7-F975-69CC-B9BB-4E9CAC26B1CD}"/>
          </ac:spMkLst>
        </pc:spChg>
        <pc:spChg chg="del">
          <ac:chgData name="Francisco Corella" userId="489df00013e770df" providerId="LiveId" clId="{41786E78-96EE-4225-880D-5119C700BD48}" dt="2023-07-10T23:22:33.114" v="5048" actId="478"/>
          <ac:spMkLst>
            <pc:docMk/>
            <pc:sldMk cId="3194367271" sldId="380"/>
            <ac:spMk id="113" creationId="{616F3D68-2487-34C4-0FBD-C87BBC7A494B}"/>
          </ac:spMkLst>
        </pc:spChg>
        <pc:spChg chg="del">
          <ac:chgData name="Francisco Corella" userId="489df00013e770df" providerId="LiveId" clId="{41786E78-96EE-4225-880D-5119C700BD48}" dt="2023-07-10T23:22:33.114" v="5048" actId="478"/>
          <ac:spMkLst>
            <pc:docMk/>
            <pc:sldMk cId="3194367271" sldId="380"/>
            <ac:spMk id="114" creationId="{984DBCEF-3AEA-70A1-2EF2-1CECD8320FE6}"/>
          </ac:spMkLst>
        </pc:spChg>
        <pc:spChg chg="del">
          <ac:chgData name="Francisco Corella" userId="489df00013e770df" providerId="LiveId" clId="{41786E78-96EE-4225-880D-5119C700BD48}" dt="2023-07-10T23:22:30.050" v="5047" actId="478"/>
          <ac:spMkLst>
            <pc:docMk/>
            <pc:sldMk cId="3194367271" sldId="380"/>
            <ac:spMk id="115" creationId="{09300150-FE18-0CF6-1539-D3871CD420E1}"/>
          </ac:spMkLst>
        </pc:spChg>
        <pc:spChg chg="del">
          <ac:chgData name="Francisco Corella" userId="489df00013e770df" providerId="LiveId" clId="{41786E78-96EE-4225-880D-5119C700BD48}" dt="2023-07-10T23:22:30.050" v="5047" actId="478"/>
          <ac:spMkLst>
            <pc:docMk/>
            <pc:sldMk cId="3194367271" sldId="380"/>
            <ac:spMk id="116" creationId="{B17CCF15-5AA6-A278-FAEF-C3A9466E2754}"/>
          </ac:spMkLst>
        </pc:spChg>
        <pc:cxnChg chg="del mod">
          <ac:chgData name="Francisco Corella" userId="489df00013e770df" providerId="LiveId" clId="{41786E78-96EE-4225-880D-5119C700BD48}" dt="2023-07-10T23:22:30.050" v="5047" actId="478"/>
          <ac:cxnSpMkLst>
            <pc:docMk/>
            <pc:sldMk cId="3194367271" sldId="380"/>
            <ac:cxnSpMk id="9" creationId="{3D4ADB3E-1985-91F9-9EB0-B0F9763409F3}"/>
          </ac:cxnSpMkLst>
        </pc:cxnChg>
        <pc:cxnChg chg="mod">
          <ac:chgData name="Francisco Corella" userId="489df00013e770df" providerId="LiveId" clId="{41786E78-96EE-4225-880D-5119C700BD48}" dt="2023-07-10T23:34:01.070" v="5258" actId="14100"/>
          <ac:cxnSpMkLst>
            <pc:docMk/>
            <pc:sldMk cId="3194367271" sldId="380"/>
            <ac:cxnSpMk id="30" creationId="{A9E54A76-8321-7225-EB4D-814F1ABF0707}"/>
          </ac:cxnSpMkLst>
        </pc:cxnChg>
        <pc:cxnChg chg="add mod">
          <ac:chgData name="Francisco Corella" userId="489df00013e770df" providerId="LiveId" clId="{41786E78-96EE-4225-880D-5119C700BD48}" dt="2023-07-10T23:34:39.996" v="5261" actId="1076"/>
          <ac:cxnSpMkLst>
            <pc:docMk/>
            <pc:sldMk cId="3194367271" sldId="380"/>
            <ac:cxnSpMk id="50" creationId="{AA5BBD11-3CAC-27A4-62E1-EEDCF3A48EEF}"/>
          </ac:cxnSpMkLst>
        </pc:cxnChg>
        <pc:cxnChg chg="add mod">
          <ac:chgData name="Francisco Corella" userId="489df00013e770df" providerId="LiveId" clId="{41786E78-96EE-4225-880D-5119C700BD48}" dt="2023-07-10T23:34:54.624" v="5263" actId="1076"/>
          <ac:cxnSpMkLst>
            <pc:docMk/>
            <pc:sldMk cId="3194367271" sldId="380"/>
            <ac:cxnSpMk id="52" creationId="{5AC5C62B-27E2-3FB5-C385-ECE14263F7E8}"/>
          </ac:cxnSpMkLst>
        </pc:cxnChg>
        <pc:cxnChg chg="del mod">
          <ac:chgData name="Francisco Corella" userId="489df00013e770df" providerId="LiveId" clId="{41786E78-96EE-4225-880D-5119C700BD48}" dt="2023-07-10T23:22:33.114" v="5048" actId="478"/>
          <ac:cxnSpMkLst>
            <pc:docMk/>
            <pc:sldMk cId="3194367271" sldId="380"/>
            <ac:cxnSpMk id="69" creationId="{3FDF6C1E-44D2-85BD-684D-221A25352CE1}"/>
          </ac:cxnSpMkLst>
        </pc:cxnChg>
      </pc:sldChg>
      <pc:sldChg chg="add del">
        <pc:chgData name="Francisco Corella" userId="489df00013e770df" providerId="LiveId" clId="{41786E78-96EE-4225-880D-5119C700BD48}" dt="2023-07-10T20:57:52.539" v="2723"/>
        <pc:sldMkLst>
          <pc:docMk/>
          <pc:sldMk cId="677138568" sldId="381"/>
        </pc:sldMkLst>
      </pc:sldChg>
      <pc:sldChg chg="modSp add mod">
        <pc:chgData name="Francisco Corella" userId="489df00013e770df" providerId="LiveId" clId="{41786E78-96EE-4225-880D-5119C700BD48}" dt="2023-07-12T04:02:02.648" v="5961" actId="27636"/>
        <pc:sldMkLst>
          <pc:docMk/>
          <pc:sldMk cId="2417609170" sldId="381"/>
        </pc:sldMkLst>
        <pc:spChg chg="mod">
          <ac:chgData name="Francisco Corella" userId="489df00013e770df" providerId="LiveId" clId="{41786E78-96EE-4225-880D-5119C700BD48}" dt="2023-07-12T04:02:02.648" v="5961" actId="27636"/>
          <ac:spMkLst>
            <pc:docMk/>
            <pc:sldMk cId="2417609170" sldId="381"/>
            <ac:spMk id="3" creationId="{4A3A1D3D-6F2B-378A-9DDA-156257E10481}"/>
          </ac:spMkLst>
        </pc:spChg>
      </pc:sldChg>
      <pc:sldChg chg="add del">
        <pc:chgData name="Francisco Corella" userId="489df00013e770df" providerId="LiveId" clId="{41786E78-96EE-4225-880D-5119C700BD48}" dt="2023-07-10T20:57:52.539" v="2723"/>
        <pc:sldMkLst>
          <pc:docMk/>
          <pc:sldMk cId="3530801019" sldId="382"/>
        </pc:sldMkLst>
      </pc:sldChg>
      <pc:sldChg chg="add del">
        <pc:chgData name="Francisco Corella" userId="489df00013e770df" providerId="LiveId" clId="{41786E78-96EE-4225-880D-5119C700BD48}" dt="2023-07-10T20:57:52.539" v="2723"/>
        <pc:sldMkLst>
          <pc:docMk/>
          <pc:sldMk cId="2900236345"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6C523A-CE67-432A-B55B-998D6163A915}" type="datetimeFigureOut">
              <a:rPr lang="en-US" smtClean="0"/>
              <a:t>7/25/2023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56A6EA-F78A-4BAE-BF0C-95637377610D}" type="slidenum">
              <a:rPr lang="en-US" smtClean="0"/>
              <a:t>‹#›</a:t>
            </a:fld>
            <a:endParaRPr lang="en-US"/>
          </a:p>
        </p:txBody>
      </p:sp>
    </p:spTree>
    <p:extLst>
      <p:ext uri="{BB962C8B-B14F-4D97-AF65-F5344CB8AC3E}">
        <p14:creationId xmlns:p14="http://schemas.microsoft.com/office/powerpoint/2010/main" val="1991644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2FE05-7CE1-C5D9-D9F6-E795F7B5B0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C7BDCF-E2D7-8682-CEEB-06C8285EC3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D4118F-47E8-E69B-5302-56885E8B5EF0}"/>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5" name="Footer Placeholder 4">
            <a:extLst>
              <a:ext uri="{FF2B5EF4-FFF2-40B4-BE49-F238E27FC236}">
                <a16:creationId xmlns:a16="http://schemas.microsoft.com/office/drawing/2014/main" id="{FBB1B764-DB24-7EDE-96A5-1CDE3848A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360FB-222A-79E1-2103-5512EE8BD4A9}"/>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4111440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5585-15EF-181A-DC43-D77FDF7CB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9C88CF-FBD3-A2F2-1B95-C05B155D95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CC5BD-42B1-3C90-7750-B498BB399357}"/>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5" name="Footer Placeholder 4">
            <a:extLst>
              <a:ext uri="{FF2B5EF4-FFF2-40B4-BE49-F238E27FC236}">
                <a16:creationId xmlns:a16="http://schemas.microsoft.com/office/drawing/2014/main" id="{79C53832-C00F-31B8-9BC4-6E3CE9848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989D6-869A-2F78-E691-B9039423FC37}"/>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63558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737834-C80A-DB66-5264-738877C862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0488C3-2095-D037-4A86-1F6485DE57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04A79-1FF8-9DBE-0D55-C44157F532AC}"/>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5" name="Footer Placeholder 4">
            <a:extLst>
              <a:ext uri="{FF2B5EF4-FFF2-40B4-BE49-F238E27FC236}">
                <a16:creationId xmlns:a16="http://schemas.microsoft.com/office/drawing/2014/main" id="{461C941A-C23E-6846-40B1-845CF579A5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0A73D3-8683-0F47-EE2D-1E2D14C50310}"/>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384710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C8392-A123-E50D-9311-0F608B55CF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BED6DA-B367-1BC0-B151-141C5732E3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51E3E7-3A81-8A2F-9CF1-A3333C728EE9}"/>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5" name="Footer Placeholder 4">
            <a:extLst>
              <a:ext uri="{FF2B5EF4-FFF2-40B4-BE49-F238E27FC236}">
                <a16:creationId xmlns:a16="http://schemas.microsoft.com/office/drawing/2014/main" id="{DFDD26D6-C88C-32C1-3CB5-A333B6BE3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1B316-635F-2DDC-02C9-B45A80B7D794}"/>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107312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63EDE-CEF4-30EB-D132-FEB0F9AD38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B04DA-96B5-2E71-7D42-016D712602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7BB9B2-F043-68A5-8CFE-AC75E0AC0A8F}"/>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5" name="Footer Placeholder 4">
            <a:extLst>
              <a:ext uri="{FF2B5EF4-FFF2-40B4-BE49-F238E27FC236}">
                <a16:creationId xmlns:a16="http://schemas.microsoft.com/office/drawing/2014/main" id="{B33C390C-AAD4-817A-0765-991FF9C47C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3D3A7-7180-1B09-5D76-F15294E8AA73}"/>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199060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BF0B-2D5C-F1E4-48CC-7C5BEBC2E0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30B430-F6EA-F31B-5064-5B037CF3D6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0331DC-43B8-2341-DC4A-A0BE3FA70D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A1692-482F-340A-D177-36D48E61D220}"/>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6" name="Footer Placeholder 5">
            <a:extLst>
              <a:ext uri="{FF2B5EF4-FFF2-40B4-BE49-F238E27FC236}">
                <a16:creationId xmlns:a16="http://schemas.microsoft.com/office/drawing/2014/main" id="{514D8452-AD8F-0DF1-488B-33150890FB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BCAF28-0C8B-5708-421C-5229F911D2E8}"/>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205261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C417-77B4-2EFE-741C-51A7377E1D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2687AE-8942-C7CD-EA91-4CDB965423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F91C72-4BAF-7BA8-F078-6EBDD727F5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E1A059-D2F0-6A96-FE67-D760EBE07A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FE3BB6-5CB6-D8B6-C27E-2A8A33FD3E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1996C3-EC6F-E962-88C7-55F919A79B6C}"/>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8" name="Footer Placeholder 7">
            <a:extLst>
              <a:ext uri="{FF2B5EF4-FFF2-40B4-BE49-F238E27FC236}">
                <a16:creationId xmlns:a16="http://schemas.microsoft.com/office/drawing/2014/main" id="{0827C6BD-9EC5-86C3-F3E5-00DFB46FE3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B086B-4698-3206-F427-872ABA954098}"/>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2923299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FE257-B8B0-3AE7-0CF5-83EFC8BE84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F48CAE-7956-49CD-4CE5-A44D80CEEB06}"/>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4" name="Footer Placeholder 3">
            <a:extLst>
              <a:ext uri="{FF2B5EF4-FFF2-40B4-BE49-F238E27FC236}">
                <a16:creationId xmlns:a16="http://schemas.microsoft.com/office/drawing/2014/main" id="{98BE4857-4B16-52A8-5B76-38FE225BB2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C3F0FA-DE84-38C3-415D-5A59D1CBA3CC}"/>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546579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37E20-264C-875D-7668-151BC5232E1E}"/>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3" name="Footer Placeholder 2">
            <a:extLst>
              <a:ext uri="{FF2B5EF4-FFF2-40B4-BE49-F238E27FC236}">
                <a16:creationId xmlns:a16="http://schemas.microsoft.com/office/drawing/2014/main" id="{990C39BC-2469-7B3A-72E0-E9E3F34274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0FF63A-436C-57A9-0043-2E19D8CE4329}"/>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107493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7E2C0-1815-2579-D7FC-28161E3EAB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C180EB-778C-2D59-B833-05B7921A19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8C5001-41DF-A827-8A63-913CB843A4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48043D-53BB-F650-1C5D-074008F479E1}"/>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6" name="Footer Placeholder 5">
            <a:extLst>
              <a:ext uri="{FF2B5EF4-FFF2-40B4-BE49-F238E27FC236}">
                <a16:creationId xmlns:a16="http://schemas.microsoft.com/office/drawing/2014/main" id="{70902EF8-A7C0-44AA-9807-D4448BA039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85D74-BB62-3BC1-35AD-2B4C801633CF}"/>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2940898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FCA14-BEF0-2C7F-2E50-D5D264584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A5C874-3529-E223-68F9-E50A140615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AE00D1-6D0C-6DC2-0AA1-580AF500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FA8813-A207-DF88-2D06-1C1FCBB0D4AE}"/>
              </a:ext>
            </a:extLst>
          </p:cNvPr>
          <p:cNvSpPr>
            <a:spLocks noGrp="1"/>
          </p:cNvSpPr>
          <p:nvPr>
            <p:ph type="dt" sz="half" idx="10"/>
          </p:nvPr>
        </p:nvSpPr>
        <p:spPr/>
        <p:txBody>
          <a:bodyPr/>
          <a:lstStyle/>
          <a:p>
            <a:fld id="{B4D67D19-3BAE-49B0-81FF-FF3F5BF1CEA9}" type="datetimeFigureOut">
              <a:rPr lang="en-US" smtClean="0"/>
              <a:t>7/25/2023</a:t>
            </a:fld>
            <a:endParaRPr lang="en-US"/>
          </a:p>
        </p:txBody>
      </p:sp>
      <p:sp>
        <p:nvSpPr>
          <p:cNvPr id="6" name="Footer Placeholder 5">
            <a:extLst>
              <a:ext uri="{FF2B5EF4-FFF2-40B4-BE49-F238E27FC236}">
                <a16:creationId xmlns:a16="http://schemas.microsoft.com/office/drawing/2014/main" id="{904E56CC-18C4-55C3-0EE2-D1AF592EF6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88DCB-687B-E1C0-B105-D21B90A795E4}"/>
              </a:ext>
            </a:extLst>
          </p:cNvPr>
          <p:cNvSpPr>
            <a:spLocks noGrp="1"/>
          </p:cNvSpPr>
          <p:nvPr>
            <p:ph type="sldNum" sz="quarter" idx="12"/>
          </p:nvPr>
        </p:nvSpPr>
        <p:spPr/>
        <p:txBody>
          <a:bodyPr/>
          <a:lstStyle/>
          <a:p>
            <a:fld id="{B2691F1E-0F5D-4126-A82E-BA0177DDAF8B}" type="slidenum">
              <a:rPr lang="en-US" smtClean="0"/>
              <a:t>‹#›</a:t>
            </a:fld>
            <a:endParaRPr lang="en-US"/>
          </a:p>
        </p:txBody>
      </p:sp>
    </p:spTree>
    <p:extLst>
      <p:ext uri="{BB962C8B-B14F-4D97-AF65-F5344CB8AC3E}">
        <p14:creationId xmlns:p14="http://schemas.microsoft.com/office/powerpoint/2010/main" val="55982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BA0F8C-3C13-54D8-F6AB-A04814CC5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99CA6F-8BFD-3113-1669-A231C0788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2F6DA-C7CF-FE5B-9339-A9C738BEC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67D19-3BAE-49B0-81FF-FF3F5BF1CEA9}" type="datetimeFigureOut">
              <a:rPr lang="en-US" smtClean="0"/>
              <a:t>7/25/2023</a:t>
            </a:fld>
            <a:endParaRPr lang="en-US"/>
          </a:p>
        </p:txBody>
      </p:sp>
      <p:sp>
        <p:nvSpPr>
          <p:cNvPr id="5" name="Footer Placeholder 4">
            <a:extLst>
              <a:ext uri="{FF2B5EF4-FFF2-40B4-BE49-F238E27FC236}">
                <a16:creationId xmlns:a16="http://schemas.microsoft.com/office/drawing/2014/main" id="{B1A88261-B7D4-EC29-A5D9-19092511E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48D8D6-8A01-98B7-6114-4EEF5E5C0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691F1E-0F5D-4126-A82E-BA0177DDAF8B}" type="slidenum">
              <a:rPr lang="en-US" smtClean="0"/>
              <a:t>‹#›</a:t>
            </a:fld>
            <a:endParaRPr lang="en-US"/>
          </a:p>
        </p:txBody>
      </p:sp>
      <p:pic>
        <p:nvPicPr>
          <p:cNvPr id="8" name="Picture 7" descr="A picture containing text, scissors&#10;&#10;Description automatically generated">
            <a:extLst>
              <a:ext uri="{FF2B5EF4-FFF2-40B4-BE49-F238E27FC236}">
                <a16:creationId xmlns:a16="http://schemas.microsoft.com/office/drawing/2014/main" id="{CA0026FC-5740-166E-F8B0-1C4D4ACD936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273790" y="6400280"/>
            <a:ext cx="1644420" cy="411105"/>
          </a:xfrm>
          <a:prstGeom prst="rect">
            <a:avLst/>
          </a:prstGeom>
        </p:spPr>
      </p:pic>
    </p:spTree>
    <p:extLst>
      <p:ext uri="{BB962C8B-B14F-4D97-AF65-F5344CB8AC3E}">
        <p14:creationId xmlns:p14="http://schemas.microsoft.com/office/powerpoint/2010/main" val="87404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009EF1-50D2-FCBB-F774-CFF293DAE300}"/>
              </a:ext>
            </a:extLst>
          </p:cNvPr>
          <p:cNvSpPr>
            <a:spLocks noGrp="1"/>
          </p:cNvSpPr>
          <p:nvPr>
            <p:ph type="subTitle" idx="1"/>
          </p:nvPr>
        </p:nvSpPr>
        <p:spPr>
          <a:xfrm>
            <a:off x="1524000" y="4385187"/>
            <a:ext cx="9144000" cy="1735701"/>
          </a:xfrm>
        </p:spPr>
        <p:txBody>
          <a:bodyPr>
            <a:normAutofit/>
          </a:bodyPr>
          <a:lstStyle/>
          <a:p>
            <a:r>
              <a:rPr lang="en-US" dirty="0"/>
              <a:t>Presented at HCI International 2023 on July 24, 2023</a:t>
            </a:r>
          </a:p>
          <a:p>
            <a:r>
              <a:rPr lang="en-US" dirty="0"/>
              <a:t>Francisco Corella</a:t>
            </a:r>
          </a:p>
          <a:p>
            <a:pPr>
              <a:spcBef>
                <a:spcPts val="0"/>
              </a:spcBef>
            </a:pPr>
            <a:r>
              <a:rPr lang="en-US" dirty="0"/>
              <a:t>fcorella@pomcor.com</a:t>
            </a:r>
          </a:p>
          <a:p>
            <a:pPr>
              <a:spcBef>
                <a:spcPts val="0"/>
              </a:spcBef>
            </a:pPr>
            <a:endParaRPr lang="en-US" dirty="0"/>
          </a:p>
          <a:p>
            <a:pPr>
              <a:spcBef>
                <a:spcPts val="0"/>
              </a:spcBef>
            </a:pPr>
            <a:endParaRPr lang="en-US" dirty="0"/>
          </a:p>
          <a:p>
            <a:pPr>
              <a:spcBef>
                <a:spcPts val="0"/>
              </a:spcBef>
            </a:pPr>
            <a:endParaRPr lang="en-US" dirty="0"/>
          </a:p>
        </p:txBody>
      </p:sp>
      <p:sp>
        <p:nvSpPr>
          <p:cNvPr id="6" name="Title 1">
            <a:extLst>
              <a:ext uri="{FF2B5EF4-FFF2-40B4-BE49-F238E27FC236}">
                <a16:creationId xmlns:a16="http://schemas.microsoft.com/office/drawing/2014/main" id="{D48A5C17-65D2-5BDD-66AE-71EBA20460B9}"/>
              </a:ext>
            </a:extLst>
          </p:cNvPr>
          <p:cNvSpPr txBox="1">
            <a:spLocks/>
          </p:cNvSpPr>
          <p:nvPr/>
        </p:nvSpPr>
        <p:spPr>
          <a:xfrm>
            <a:off x="948617" y="1511235"/>
            <a:ext cx="10668000" cy="2510351"/>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rgbClr val="0070C0"/>
                </a:solidFill>
              </a:rPr>
              <a:t>Overcoming the UX Challenges Faced by FIDO Credentials in the Consumer Space</a:t>
            </a:r>
          </a:p>
        </p:txBody>
      </p:sp>
    </p:spTree>
    <p:extLst>
      <p:ext uri="{BB962C8B-B14F-4D97-AF65-F5344CB8AC3E}">
        <p14:creationId xmlns:p14="http://schemas.microsoft.com/office/powerpoint/2010/main" val="16869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But passkey synchronization faces its own UX challenges</a:t>
            </a:r>
            <a:endParaRPr lang="en-US" b="1" i="1" dirty="0">
              <a:solidFill>
                <a:schemeClr val="accent6"/>
              </a:solidFill>
            </a:endParaRP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1845282"/>
            <a:ext cx="10515600" cy="4351338"/>
          </a:xfrm>
        </p:spPr>
        <p:txBody>
          <a:bodyPr>
            <a:normAutofit/>
          </a:bodyPr>
          <a:lstStyle/>
          <a:p>
            <a:r>
              <a:rPr lang="en-US" dirty="0"/>
              <a:t>Not available across devices with OSes from different vendors</a:t>
            </a:r>
          </a:p>
          <a:p>
            <a:r>
              <a:rPr lang="en-US" dirty="0"/>
              <a:t>Requires the user to log in to the OS vendor with the insecure MFA that FIDO is trying to avoid</a:t>
            </a:r>
          </a:p>
          <a:p>
            <a:pPr marL="0" indent="0">
              <a:buNone/>
            </a:pPr>
            <a:r>
              <a:rPr lang="en-US" dirty="0"/>
              <a:t>My paper proposes an alternative solution to Challenge 1 that avoids these passkey challenges without requiring any modification to current FIDO technology:</a:t>
            </a:r>
          </a:p>
          <a:p>
            <a:pPr marL="0" indent="0">
              <a:buNone/>
            </a:pPr>
            <a:r>
              <a:rPr lang="en-US" b="1" i="1" dirty="0">
                <a:solidFill>
                  <a:schemeClr val="accent1"/>
                </a:solidFill>
              </a:rPr>
              <a:t>Use an email address as username and generate credentials on-the-fly upon email address verification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551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This solution to Challenge 1 results in a simple user experience</a:t>
            </a:r>
            <a:endParaRPr lang="en-US" b="1" i="1" dirty="0">
              <a:solidFill>
                <a:schemeClr val="accent6"/>
              </a:solidFill>
            </a:endParaRP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1845282"/>
            <a:ext cx="10515600" cy="4351338"/>
          </a:xfrm>
        </p:spPr>
        <p:txBody>
          <a:bodyPr>
            <a:normAutofit/>
          </a:bodyPr>
          <a:lstStyle/>
          <a:p>
            <a:pPr marL="514350" indent="-514350">
              <a:buFont typeface="+mj-lt"/>
              <a:buAutoNum type="arabicPeriod"/>
            </a:pPr>
            <a:r>
              <a:rPr lang="en-US" b="1" i="1" dirty="0">
                <a:solidFill>
                  <a:schemeClr val="accent1"/>
                </a:solidFill>
              </a:rPr>
              <a:t>The user logs in by entering the email address.  </a:t>
            </a:r>
          </a:p>
          <a:p>
            <a:pPr marL="514350" indent="-514350">
              <a:buFont typeface="+mj-lt"/>
              <a:buAutoNum type="arabicPeriod"/>
            </a:pPr>
            <a:r>
              <a:rPr lang="en-US" b="1" i="1" dirty="0">
                <a:solidFill>
                  <a:schemeClr val="accent1"/>
                </a:solidFill>
              </a:rPr>
              <a:t>If there is no cryptographic credential in the browser, a message with an email verification link is sent</a:t>
            </a:r>
          </a:p>
          <a:p>
            <a:pPr marL="514350" indent="-514350">
              <a:buFont typeface="+mj-lt"/>
              <a:buAutoNum type="arabicPeriod"/>
            </a:pPr>
            <a:r>
              <a:rPr lang="en-US" b="1" i="1" dirty="0">
                <a:solidFill>
                  <a:schemeClr val="accent1"/>
                </a:solidFill>
              </a:rPr>
              <a:t>A credential is automatically created when the user opens the link in the browser</a:t>
            </a:r>
            <a:endParaRPr lang="en-US" dirty="0"/>
          </a:p>
          <a:p>
            <a:pPr marL="0" indent="0">
              <a:buNone/>
            </a:pPr>
            <a:endParaRPr lang="en-US" dirty="0"/>
          </a:p>
        </p:txBody>
      </p:sp>
    </p:spTree>
    <p:extLst>
      <p:ext uri="{BB962C8B-B14F-4D97-AF65-F5344CB8AC3E}">
        <p14:creationId xmlns:p14="http://schemas.microsoft.com/office/powerpoint/2010/main" val="3867831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But the FIDO Alliance white paper failed to diagnose a second UX challenge:</a:t>
            </a:r>
            <a:endParaRPr lang="en-US" b="1" i="1" dirty="0">
              <a:solidFill>
                <a:schemeClr val="accent6"/>
              </a:solidFill>
            </a:endParaRP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1845282"/>
            <a:ext cx="10515600" cy="4351338"/>
          </a:xfrm>
        </p:spPr>
        <p:txBody>
          <a:bodyPr>
            <a:normAutofit/>
          </a:bodyPr>
          <a:lstStyle/>
          <a:p>
            <a:pPr marL="0" indent="0">
              <a:buNone/>
            </a:pPr>
            <a:r>
              <a:rPr lang="en-US" b="1" i="1" dirty="0">
                <a:solidFill>
                  <a:schemeClr val="accent1"/>
                </a:solidFill>
              </a:rPr>
              <a:t>Challenge 2: reliance on the device-unlocking mechanism (e.g. Windows Hello)</a:t>
            </a:r>
          </a:p>
          <a:p>
            <a:r>
              <a:rPr lang="en-US" dirty="0"/>
              <a:t>To use FIDO, Windows users have to set up Windows Hello, which only 30% of them do</a:t>
            </a:r>
          </a:p>
          <a:p>
            <a:r>
              <a:rPr lang="en-US" dirty="0"/>
              <a:t>And few web sites will implement an authentication mechanism that most Windows users cannot use</a:t>
            </a:r>
          </a:p>
        </p:txBody>
      </p:sp>
    </p:spTree>
    <p:extLst>
      <p:ext uri="{BB962C8B-B14F-4D97-AF65-F5344CB8AC3E}">
        <p14:creationId xmlns:p14="http://schemas.microsoft.com/office/powerpoint/2010/main" val="2941045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8756-76D3-40EE-360D-21ABED93BB10}"/>
              </a:ext>
            </a:extLst>
          </p:cNvPr>
          <p:cNvSpPr>
            <a:spLocks noGrp="1"/>
          </p:cNvSpPr>
          <p:nvPr>
            <p:ph type="title"/>
          </p:nvPr>
        </p:nvSpPr>
        <p:spPr/>
        <p:txBody>
          <a:bodyPr/>
          <a:lstStyle/>
          <a:p>
            <a:r>
              <a:rPr lang="en-US" b="1" dirty="0">
                <a:solidFill>
                  <a:schemeClr val="accent6"/>
                </a:solidFill>
              </a:rPr>
              <a:t>Challenge 2 cannot be solved with unmodified FIDO technology </a:t>
            </a:r>
            <a:endParaRPr lang="en-US" dirty="0"/>
          </a:p>
        </p:txBody>
      </p:sp>
      <p:sp>
        <p:nvSpPr>
          <p:cNvPr id="3" name="Content Placeholder 2">
            <a:extLst>
              <a:ext uri="{FF2B5EF4-FFF2-40B4-BE49-F238E27FC236}">
                <a16:creationId xmlns:a16="http://schemas.microsoft.com/office/drawing/2014/main" id="{B030A86C-9E63-F7BC-1FDE-68B06F70AA01}"/>
              </a:ext>
            </a:extLst>
          </p:cNvPr>
          <p:cNvSpPr>
            <a:spLocks noGrp="1"/>
          </p:cNvSpPr>
          <p:nvPr>
            <p:ph idx="1"/>
          </p:nvPr>
        </p:nvSpPr>
        <p:spPr/>
        <p:txBody>
          <a:bodyPr/>
          <a:lstStyle/>
          <a:p>
            <a:r>
              <a:rPr lang="en-US" dirty="0"/>
              <a:t>It requires a different method for adding a second factor</a:t>
            </a:r>
          </a:p>
          <a:p>
            <a:r>
              <a:rPr lang="en-US" dirty="0"/>
              <a:t>And that would require an extension of the Web Authentication API, or giving up on FIDO and storing the cryptographic credential in </a:t>
            </a:r>
            <a:r>
              <a:rPr lang="en-US" dirty="0" err="1"/>
              <a:t>localStorage</a:t>
            </a:r>
            <a:endParaRPr lang="en-US" dirty="0"/>
          </a:p>
        </p:txBody>
      </p:sp>
    </p:spTree>
    <p:extLst>
      <p:ext uri="{BB962C8B-B14F-4D97-AF65-F5344CB8AC3E}">
        <p14:creationId xmlns:p14="http://schemas.microsoft.com/office/powerpoint/2010/main" val="1240254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5ABEF-0CF3-88B6-3034-EB7CD42FCAB2}"/>
              </a:ext>
            </a:extLst>
          </p:cNvPr>
          <p:cNvSpPr>
            <a:spLocks noGrp="1"/>
          </p:cNvSpPr>
          <p:nvPr>
            <p:ph type="title"/>
          </p:nvPr>
        </p:nvSpPr>
        <p:spPr>
          <a:xfrm>
            <a:off x="838200" y="207813"/>
            <a:ext cx="10515600" cy="1325563"/>
          </a:xfrm>
        </p:spPr>
        <p:txBody>
          <a:bodyPr/>
          <a:lstStyle/>
          <a:p>
            <a:r>
              <a:rPr lang="en-US" b="1" dirty="0">
                <a:solidFill>
                  <a:schemeClr val="accent6"/>
                </a:solidFill>
              </a:rPr>
              <a:t>Method No. 2 for adding a second factor</a:t>
            </a:r>
            <a:endParaRPr lang="en-US" dirty="0"/>
          </a:p>
        </p:txBody>
      </p:sp>
      <p:sp>
        <p:nvSpPr>
          <p:cNvPr id="3" name="Content Placeholder 2">
            <a:extLst>
              <a:ext uri="{FF2B5EF4-FFF2-40B4-BE49-F238E27FC236}">
                <a16:creationId xmlns:a16="http://schemas.microsoft.com/office/drawing/2014/main" id="{FEE1E211-0056-D2B1-483A-C5CE2CF9A1BB}"/>
              </a:ext>
            </a:extLst>
          </p:cNvPr>
          <p:cNvSpPr>
            <a:spLocks noGrp="1"/>
          </p:cNvSpPr>
          <p:nvPr>
            <p:ph idx="1"/>
          </p:nvPr>
        </p:nvSpPr>
        <p:spPr>
          <a:xfrm>
            <a:off x="838200" y="1658479"/>
            <a:ext cx="10515600" cy="4351338"/>
          </a:xfrm>
        </p:spPr>
        <p:txBody>
          <a:bodyPr/>
          <a:lstStyle/>
          <a:p>
            <a:r>
              <a:rPr lang="en-US" dirty="0"/>
              <a:t>Use a password as second factor</a:t>
            </a:r>
          </a:p>
          <a:p>
            <a:r>
              <a:rPr lang="en-US" dirty="0"/>
              <a:t>Extend the credential by adding a secret salt</a:t>
            </a:r>
          </a:p>
          <a:p>
            <a:r>
              <a:rPr lang="en-US" dirty="0"/>
              <a:t>To authenticate, the frontend sends:</a:t>
            </a:r>
          </a:p>
          <a:p>
            <a:pPr lvl="1"/>
            <a:r>
              <a:rPr lang="en-US" dirty="0"/>
              <a:t>The signature on the backend challenge, computed with the private key</a:t>
            </a:r>
          </a:p>
          <a:p>
            <a:pPr lvl="1"/>
            <a:r>
              <a:rPr lang="en-US" dirty="0"/>
              <a:t>The hash of the password with the secret salt</a:t>
            </a:r>
          </a:p>
          <a:p>
            <a:pPr lvl="1"/>
            <a:r>
              <a:rPr lang="en-US" dirty="0"/>
              <a:t>The public key</a:t>
            </a:r>
          </a:p>
          <a:p>
            <a:r>
              <a:rPr lang="en-US" dirty="0"/>
              <a:t>The backend:</a:t>
            </a:r>
          </a:p>
          <a:p>
            <a:pPr lvl="1"/>
            <a:r>
              <a:rPr lang="en-US" dirty="0"/>
              <a:t>Hashes the public key with the salted hash and verifies the result against a registered value</a:t>
            </a:r>
          </a:p>
          <a:p>
            <a:pPr lvl="1"/>
            <a:r>
              <a:rPr lang="en-US" dirty="0"/>
              <a:t>Verifies the signature with the public key, then discards the public key</a:t>
            </a:r>
          </a:p>
        </p:txBody>
      </p:sp>
    </p:spTree>
    <p:extLst>
      <p:ext uri="{BB962C8B-B14F-4D97-AF65-F5344CB8AC3E}">
        <p14:creationId xmlns:p14="http://schemas.microsoft.com/office/powerpoint/2010/main" val="264311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5ABEF-0CF3-88B6-3034-EB7CD42FCAB2}"/>
              </a:ext>
            </a:extLst>
          </p:cNvPr>
          <p:cNvSpPr>
            <a:spLocks noGrp="1"/>
          </p:cNvSpPr>
          <p:nvPr>
            <p:ph type="title"/>
          </p:nvPr>
        </p:nvSpPr>
        <p:spPr>
          <a:xfrm>
            <a:off x="838200" y="207813"/>
            <a:ext cx="10515600" cy="1325563"/>
          </a:xfrm>
        </p:spPr>
        <p:txBody>
          <a:bodyPr/>
          <a:lstStyle/>
          <a:p>
            <a:r>
              <a:rPr lang="en-US" b="1" dirty="0">
                <a:solidFill>
                  <a:schemeClr val="accent6"/>
                </a:solidFill>
              </a:rPr>
              <a:t>Security properties</a:t>
            </a:r>
            <a:endParaRPr lang="en-US" dirty="0"/>
          </a:p>
        </p:txBody>
      </p:sp>
      <p:sp>
        <p:nvSpPr>
          <p:cNvPr id="3" name="Content Placeholder 2">
            <a:extLst>
              <a:ext uri="{FF2B5EF4-FFF2-40B4-BE49-F238E27FC236}">
                <a16:creationId xmlns:a16="http://schemas.microsoft.com/office/drawing/2014/main" id="{FEE1E211-0056-D2B1-483A-C5CE2CF9A1BB}"/>
              </a:ext>
            </a:extLst>
          </p:cNvPr>
          <p:cNvSpPr>
            <a:spLocks noGrp="1"/>
          </p:cNvSpPr>
          <p:nvPr>
            <p:ph idx="1"/>
          </p:nvPr>
        </p:nvSpPr>
        <p:spPr>
          <a:xfrm>
            <a:off x="838200" y="1658479"/>
            <a:ext cx="10515600" cy="4351338"/>
          </a:xfrm>
        </p:spPr>
        <p:txBody>
          <a:bodyPr/>
          <a:lstStyle/>
          <a:p>
            <a:r>
              <a:rPr lang="en-US" dirty="0"/>
              <a:t>Authentication resists a MITM phishing </a:t>
            </a:r>
            <a:r>
              <a:rPr lang="en-US"/>
              <a:t>attack thanks </a:t>
            </a:r>
            <a:r>
              <a:rPr lang="en-US" dirty="0"/>
              <a:t>to the same origin policy</a:t>
            </a:r>
          </a:p>
          <a:p>
            <a:r>
              <a:rPr lang="en-US" dirty="0"/>
              <a:t>The password is protected against reuse at a malicious site because every site has a different secret salt</a:t>
            </a:r>
          </a:p>
          <a:p>
            <a:r>
              <a:rPr lang="en-US" dirty="0"/>
              <a:t>The password is protected against backend breaches because the secret salt is not stored in the backend</a:t>
            </a:r>
          </a:p>
          <a:p>
            <a:r>
              <a:rPr lang="en-US" dirty="0"/>
              <a:t>The private key is protected against a postquantum attacker who breaches the backend because the public key is not stored in the backend</a:t>
            </a:r>
          </a:p>
        </p:txBody>
      </p:sp>
    </p:spTree>
    <p:extLst>
      <p:ext uri="{BB962C8B-B14F-4D97-AF65-F5344CB8AC3E}">
        <p14:creationId xmlns:p14="http://schemas.microsoft.com/office/powerpoint/2010/main" val="2771841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77CB-EC5C-6F42-5B24-A72D27801A24}"/>
              </a:ext>
            </a:extLst>
          </p:cNvPr>
          <p:cNvSpPr>
            <a:spLocks noGrp="1"/>
          </p:cNvSpPr>
          <p:nvPr>
            <p:ph type="title"/>
          </p:nvPr>
        </p:nvSpPr>
        <p:spPr/>
        <p:txBody>
          <a:bodyPr/>
          <a:lstStyle/>
          <a:p>
            <a:r>
              <a:rPr lang="en-US" b="1" dirty="0">
                <a:solidFill>
                  <a:schemeClr val="accent6"/>
                </a:solidFill>
              </a:rPr>
              <a:t>Replicating a cryptographic credential without synchronization</a:t>
            </a:r>
            <a:endParaRPr lang="en-US" dirty="0"/>
          </a:p>
        </p:txBody>
      </p:sp>
      <p:sp>
        <p:nvSpPr>
          <p:cNvPr id="3" name="Content Placeholder 2">
            <a:extLst>
              <a:ext uri="{FF2B5EF4-FFF2-40B4-BE49-F238E27FC236}">
                <a16:creationId xmlns:a16="http://schemas.microsoft.com/office/drawing/2014/main" id="{BA0F42AD-7201-CA7A-C35C-7BCF4754CB72}"/>
              </a:ext>
            </a:extLst>
          </p:cNvPr>
          <p:cNvSpPr>
            <a:spLocks noGrp="1"/>
          </p:cNvSpPr>
          <p:nvPr>
            <p:ph idx="1"/>
          </p:nvPr>
        </p:nvSpPr>
        <p:spPr/>
        <p:txBody>
          <a:bodyPr/>
          <a:lstStyle/>
          <a:p>
            <a:r>
              <a:rPr lang="en-US" dirty="0"/>
              <a:t>Technique 2 requires the same extended key pair to be used in all browsers and devices</a:t>
            </a:r>
          </a:p>
          <a:p>
            <a:r>
              <a:rPr lang="en-US" dirty="0"/>
              <a:t>This is achieved without credential synchronization by:</a:t>
            </a:r>
          </a:p>
          <a:p>
            <a:pPr lvl="1"/>
            <a:r>
              <a:rPr lang="en-US" dirty="0"/>
              <a:t>Using an email address as username</a:t>
            </a:r>
          </a:p>
          <a:p>
            <a:pPr lvl="1"/>
            <a:r>
              <a:rPr lang="en-US" dirty="0"/>
              <a:t>Deriving a seed for generation of pseudo-random bits from the email address and a master secret</a:t>
            </a:r>
          </a:p>
          <a:p>
            <a:pPr lvl="1"/>
            <a:r>
              <a:rPr lang="en-US" dirty="0"/>
              <a:t>Using the seed to generate the cryptographic credential upon email verification</a:t>
            </a:r>
          </a:p>
        </p:txBody>
      </p:sp>
    </p:spTree>
    <p:extLst>
      <p:ext uri="{BB962C8B-B14F-4D97-AF65-F5344CB8AC3E}">
        <p14:creationId xmlns:p14="http://schemas.microsoft.com/office/powerpoint/2010/main" val="1204289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277CB-EC5C-6F42-5B24-A72D27801A24}"/>
              </a:ext>
            </a:extLst>
          </p:cNvPr>
          <p:cNvSpPr>
            <a:spLocks noGrp="1"/>
          </p:cNvSpPr>
          <p:nvPr>
            <p:ph type="title"/>
          </p:nvPr>
        </p:nvSpPr>
        <p:spPr/>
        <p:txBody>
          <a:bodyPr/>
          <a:lstStyle/>
          <a:p>
            <a:r>
              <a:rPr lang="en-US" b="1" dirty="0">
                <a:solidFill>
                  <a:schemeClr val="accent6"/>
                </a:solidFill>
              </a:rPr>
              <a:t>A familiar UX</a:t>
            </a:r>
            <a:endParaRPr lang="en-US" dirty="0"/>
          </a:p>
        </p:txBody>
      </p:sp>
      <p:sp>
        <p:nvSpPr>
          <p:cNvPr id="3" name="Content Placeholder 2">
            <a:extLst>
              <a:ext uri="{FF2B5EF4-FFF2-40B4-BE49-F238E27FC236}">
                <a16:creationId xmlns:a16="http://schemas.microsoft.com/office/drawing/2014/main" id="{BA0F42AD-7201-CA7A-C35C-7BCF4754CB72}"/>
              </a:ext>
            </a:extLst>
          </p:cNvPr>
          <p:cNvSpPr>
            <a:spLocks noGrp="1"/>
          </p:cNvSpPr>
          <p:nvPr>
            <p:ph idx="1"/>
          </p:nvPr>
        </p:nvSpPr>
        <p:spPr/>
        <p:txBody>
          <a:bodyPr/>
          <a:lstStyle/>
          <a:p>
            <a:r>
              <a:rPr lang="en-US" dirty="0"/>
              <a:t>The user authenticates as usual with username and password, using an email address as username</a:t>
            </a:r>
          </a:p>
          <a:p>
            <a:r>
              <a:rPr lang="en-US" dirty="0"/>
              <a:t>When using a new browser, a message with an email verification link is sent, and a cryptographic credential is created when the user opens the link in the browser</a:t>
            </a:r>
          </a:p>
        </p:txBody>
      </p:sp>
    </p:spTree>
    <p:extLst>
      <p:ext uri="{BB962C8B-B14F-4D97-AF65-F5344CB8AC3E}">
        <p14:creationId xmlns:p14="http://schemas.microsoft.com/office/powerpoint/2010/main" val="14439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F047-D2AB-FFCC-7383-00F4F7FBCCEF}"/>
              </a:ext>
            </a:extLst>
          </p:cNvPr>
          <p:cNvSpPr>
            <a:spLocks noGrp="1"/>
          </p:cNvSpPr>
          <p:nvPr>
            <p:ph type="title"/>
          </p:nvPr>
        </p:nvSpPr>
        <p:spPr>
          <a:xfrm>
            <a:off x="838200" y="315963"/>
            <a:ext cx="10515600" cy="1325563"/>
          </a:xfrm>
        </p:spPr>
        <p:txBody>
          <a:bodyPr/>
          <a:lstStyle/>
          <a:p>
            <a:r>
              <a:rPr lang="en-US" b="1" dirty="0">
                <a:solidFill>
                  <a:schemeClr val="accent6"/>
                </a:solidFill>
              </a:rPr>
              <a:t>Today, most web sites are still vulnerable to phishing attacks</a:t>
            </a:r>
            <a:endParaRPr lang="en-US" dirty="0"/>
          </a:p>
        </p:txBody>
      </p:sp>
      <p:sp>
        <p:nvSpPr>
          <p:cNvPr id="3" name="Content Placeholder 2">
            <a:extLst>
              <a:ext uri="{FF2B5EF4-FFF2-40B4-BE49-F238E27FC236}">
                <a16:creationId xmlns:a16="http://schemas.microsoft.com/office/drawing/2014/main" id="{9FDA8D3A-FDFD-DD68-3268-49708064D6F0}"/>
              </a:ext>
            </a:extLst>
          </p:cNvPr>
          <p:cNvSpPr>
            <a:spLocks noGrp="1"/>
          </p:cNvSpPr>
          <p:nvPr>
            <p:ph idx="1"/>
          </p:nvPr>
        </p:nvSpPr>
        <p:spPr>
          <a:xfrm>
            <a:off x="838200" y="2248413"/>
            <a:ext cx="10515600" cy="4351338"/>
          </a:xfrm>
        </p:spPr>
        <p:txBody>
          <a:bodyPr/>
          <a:lstStyle/>
          <a:p>
            <a:pPr marL="514350" indent="-514350">
              <a:buFont typeface="+mj-lt"/>
              <a:buAutoNum type="arabicPeriod"/>
            </a:pPr>
            <a:r>
              <a:rPr lang="en-US" dirty="0"/>
              <a:t>Most users still authenticate with username and password, which can be phished</a:t>
            </a:r>
          </a:p>
          <a:p>
            <a:pPr marL="514350" indent="-514350">
              <a:buFont typeface="+mj-lt"/>
              <a:buAutoNum type="arabicPeriod"/>
            </a:pPr>
            <a:r>
              <a:rPr lang="en-US" dirty="0"/>
              <a:t>MFA using an authentication code is vulnerable to a man-in-the-middle (MITM) phishing attack, because the attacker can relay the username, the password and the authentication code to the legitimate site and capture the session cookie that the legitimate site sends to the victim's browser</a:t>
            </a:r>
          </a:p>
        </p:txBody>
      </p:sp>
    </p:spTree>
    <p:extLst>
      <p:ext uri="{BB962C8B-B14F-4D97-AF65-F5344CB8AC3E}">
        <p14:creationId xmlns:p14="http://schemas.microsoft.com/office/powerpoint/2010/main" val="1384958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628889-2FF9-455C-A4C3-EA1B7516CB0D}"/>
              </a:ext>
            </a:extLst>
          </p:cNvPr>
          <p:cNvSpPr>
            <a:spLocks noGrp="1"/>
          </p:cNvSpPr>
          <p:nvPr>
            <p:ph idx="1"/>
          </p:nvPr>
        </p:nvSpPr>
        <p:spPr/>
        <p:txBody>
          <a:bodyPr/>
          <a:lstStyle/>
          <a:p>
            <a:r>
              <a:rPr lang="en-US" dirty="0"/>
              <a:t>It may come as a surprise to users who are asked to use MFA, but it is not a surprise for IAM professionals</a:t>
            </a:r>
          </a:p>
          <a:p>
            <a:r>
              <a:rPr lang="en-US" dirty="0"/>
              <a:t>In 2017, the </a:t>
            </a:r>
            <a:r>
              <a:rPr lang="en-US" dirty="0" err="1"/>
              <a:t>Evilginx</a:t>
            </a:r>
            <a:r>
              <a:rPr lang="en-US" dirty="0"/>
              <a:t> attack tool showed how easy it is to mount a MITM phishing attack, and people started paying attention</a:t>
            </a:r>
          </a:p>
          <a:p>
            <a:r>
              <a:rPr lang="en-US" dirty="0"/>
              <a:t>Today, there is consensus that traditional MFA is not secure enough and something else should be used instead</a:t>
            </a:r>
          </a:p>
        </p:txBody>
      </p:sp>
      <p:sp>
        <p:nvSpPr>
          <p:cNvPr id="4" name="Title 1">
            <a:extLst>
              <a:ext uri="{FF2B5EF4-FFF2-40B4-BE49-F238E27FC236}">
                <a16:creationId xmlns:a16="http://schemas.microsoft.com/office/drawing/2014/main" id="{852923CB-3410-A6F4-068B-5361DEE12C5B}"/>
              </a:ext>
            </a:extLst>
          </p:cNvPr>
          <p:cNvSpPr>
            <a:spLocks noGrp="1"/>
          </p:cNvSpPr>
          <p:nvPr>
            <p:ph type="title"/>
          </p:nvPr>
        </p:nvSpPr>
        <p:spPr>
          <a:xfrm>
            <a:off x="838200" y="315963"/>
            <a:ext cx="10515600" cy="1325563"/>
          </a:xfrm>
        </p:spPr>
        <p:txBody>
          <a:bodyPr/>
          <a:lstStyle/>
          <a:p>
            <a:r>
              <a:rPr lang="en-US" b="1" dirty="0">
                <a:solidFill>
                  <a:schemeClr val="accent6"/>
                </a:solidFill>
              </a:rPr>
              <a:t>Surprise?</a:t>
            </a:r>
            <a:endParaRPr lang="en-US" dirty="0"/>
          </a:p>
        </p:txBody>
      </p:sp>
    </p:spTree>
    <p:extLst>
      <p:ext uri="{BB962C8B-B14F-4D97-AF65-F5344CB8AC3E}">
        <p14:creationId xmlns:p14="http://schemas.microsoft.com/office/powerpoint/2010/main" val="3619960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p:txBody>
          <a:bodyPr>
            <a:normAutofit fontScale="90000"/>
          </a:bodyPr>
          <a:lstStyle/>
          <a:p>
            <a:r>
              <a:rPr lang="en-US" b="1" dirty="0">
                <a:solidFill>
                  <a:schemeClr val="accent6"/>
                </a:solidFill>
              </a:rPr>
              <a:t>There is also consensus on what to use instead:</a:t>
            </a:r>
            <a:br>
              <a:rPr lang="en-US" b="1" dirty="0">
                <a:solidFill>
                  <a:schemeClr val="accent6"/>
                </a:solidFill>
              </a:rPr>
            </a:br>
            <a:r>
              <a:rPr lang="en-US" b="1" i="1" dirty="0">
                <a:solidFill>
                  <a:schemeClr val="accent6"/>
                </a:solidFill>
              </a:rPr>
              <a:t>cryptographic authentication using a key pair</a:t>
            </a: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2228748"/>
            <a:ext cx="10515600" cy="4351338"/>
          </a:xfrm>
        </p:spPr>
        <p:txBody>
          <a:bodyPr/>
          <a:lstStyle/>
          <a:p>
            <a:r>
              <a:rPr lang="en-US" dirty="0"/>
              <a:t>A very simple protocol:</a:t>
            </a:r>
          </a:p>
          <a:p>
            <a:pPr marL="914400" lvl="1" indent="-457200">
              <a:buFont typeface="+mj-lt"/>
              <a:buAutoNum type="arabicPeriod"/>
            </a:pPr>
            <a:r>
              <a:rPr lang="en-US" dirty="0"/>
              <a:t>At registration:</a:t>
            </a:r>
          </a:p>
          <a:p>
            <a:pPr marL="1428750" lvl="2" indent="-514350">
              <a:buFont typeface="+mj-lt"/>
              <a:buAutoNum type="alphaLcPeriod"/>
            </a:pPr>
            <a:r>
              <a:rPr lang="en-US" dirty="0"/>
              <a:t>The JavaScript frontend of the web site creates a key pair and registers the public key with the backend</a:t>
            </a:r>
          </a:p>
          <a:p>
            <a:pPr marL="914400" lvl="1" indent="-457200">
              <a:buFont typeface="+mj-lt"/>
              <a:buAutoNum type="arabicPeriod"/>
            </a:pPr>
            <a:r>
              <a:rPr lang="en-US" dirty="0"/>
              <a:t>To authenticate:</a:t>
            </a:r>
          </a:p>
          <a:p>
            <a:pPr marL="1428750" lvl="2" indent="-514350">
              <a:buFont typeface="+mj-lt"/>
              <a:buAutoNum type="alphaLcPeriod"/>
            </a:pPr>
            <a:r>
              <a:rPr lang="en-US" dirty="0"/>
              <a:t>The backend sends a challenge</a:t>
            </a:r>
          </a:p>
          <a:p>
            <a:pPr marL="1428750" lvl="2" indent="-514350">
              <a:buFont typeface="+mj-lt"/>
              <a:buAutoNum type="alphaLcPeriod"/>
            </a:pPr>
            <a:r>
              <a:rPr lang="en-US" dirty="0"/>
              <a:t>The frontend signs the challenge with the private key and sends the signature</a:t>
            </a:r>
          </a:p>
          <a:p>
            <a:pPr marL="1428750" lvl="2" indent="-514350">
              <a:buFont typeface="+mj-lt"/>
              <a:buAutoNum type="alphaLcPeriod"/>
            </a:pPr>
            <a:r>
              <a:rPr lang="en-US" dirty="0"/>
              <a:t>The backend verifies the signature using the public key</a:t>
            </a:r>
          </a:p>
          <a:p>
            <a:endParaRPr lang="en-US" dirty="0"/>
          </a:p>
        </p:txBody>
      </p:sp>
    </p:spTree>
    <p:extLst>
      <p:ext uri="{BB962C8B-B14F-4D97-AF65-F5344CB8AC3E}">
        <p14:creationId xmlns:p14="http://schemas.microsoft.com/office/powerpoint/2010/main" val="255376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Does this prevent a MITM attack?</a:t>
            </a:r>
            <a:endParaRPr lang="en-US" b="1" i="1" dirty="0">
              <a:solidFill>
                <a:schemeClr val="accent6"/>
              </a:solidFill>
            </a:endParaRP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1471658"/>
            <a:ext cx="10515600" cy="4351338"/>
          </a:xfrm>
        </p:spPr>
        <p:txBody>
          <a:bodyPr>
            <a:normAutofit lnSpcReduction="10000"/>
          </a:bodyPr>
          <a:lstStyle/>
          <a:p>
            <a:r>
              <a:rPr lang="en-US" dirty="0"/>
              <a:t>Why doesn't this MITM attack work?</a:t>
            </a:r>
          </a:p>
          <a:p>
            <a:pPr marL="971550" lvl="1" indent="-514350">
              <a:buFont typeface="+mj-lt"/>
              <a:buAutoNum type="arabicPeriod"/>
            </a:pPr>
            <a:r>
              <a:rPr lang="en-US" dirty="0"/>
              <a:t>The victim sends a login request to the attacker's site, mistaking it for the web site</a:t>
            </a:r>
          </a:p>
          <a:p>
            <a:pPr marL="971550" lvl="1" indent="-514350">
              <a:buFont typeface="+mj-lt"/>
              <a:buAutoNum type="arabicPeriod"/>
            </a:pPr>
            <a:r>
              <a:rPr lang="en-US" dirty="0"/>
              <a:t>The attacker relays the login request to the web site</a:t>
            </a:r>
          </a:p>
          <a:p>
            <a:pPr marL="971550" lvl="1" indent="-514350">
              <a:buFont typeface="+mj-lt"/>
              <a:buAutoNum type="arabicPeriod"/>
            </a:pPr>
            <a:r>
              <a:rPr lang="en-US" dirty="0"/>
              <a:t>The web site responds with a challenge</a:t>
            </a:r>
          </a:p>
          <a:p>
            <a:pPr marL="971550" lvl="1" indent="-514350">
              <a:buFont typeface="+mj-lt"/>
              <a:buAutoNum type="arabicPeriod"/>
            </a:pPr>
            <a:r>
              <a:rPr lang="en-US" dirty="0"/>
              <a:t>The attacker relays the challenge to the victim</a:t>
            </a:r>
          </a:p>
          <a:p>
            <a:pPr marL="971550" lvl="1" indent="-514350">
              <a:buFont typeface="+mj-lt"/>
              <a:buAutoNum type="arabicPeriod"/>
            </a:pPr>
            <a:r>
              <a:rPr lang="en-US" dirty="0"/>
              <a:t>The victim signs the challenge and sends the signature</a:t>
            </a:r>
          </a:p>
          <a:p>
            <a:pPr marL="971550" lvl="1" indent="-514350">
              <a:buFont typeface="+mj-lt"/>
              <a:buAutoNum type="arabicPeriod"/>
            </a:pPr>
            <a:r>
              <a:rPr lang="en-US" dirty="0"/>
              <a:t>The attacker relays the signature to the web site</a:t>
            </a:r>
          </a:p>
          <a:p>
            <a:r>
              <a:rPr lang="en-US" dirty="0"/>
              <a:t>At step 5, the victim's browser is running JavaScript code coming from the attacker, which does not have access to the private key, due to the </a:t>
            </a:r>
            <a:r>
              <a:rPr lang="en-US" b="1" i="1" dirty="0">
                <a:solidFill>
                  <a:schemeClr val="accent1"/>
                </a:solidFill>
              </a:rPr>
              <a:t>same origin policy of the web</a:t>
            </a:r>
            <a:r>
              <a:rPr lang="en-US" dirty="0"/>
              <a:t>, enforced by the browser</a:t>
            </a:r>
          </a:p>
        </p:txBody>
      </p:sp>
    </p:spTree>
    <p:extLst>
      <p:ext uri="{BB962C8B-B14F-4D97-AF65-F5344CB8AC3E}">
        <p14:creationId xmlns:p14="http://schemas.microsoft.com/office/powerpoint/2010/main" val="190975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But cryptographic authentication cannot be used by itself</a:t>
            </a:r>
            <a:endParaRPr lang="en-US" b="1" i="1" dirty="0">
              <a:solidFill>
                <a:schemeClr val="accent6"/>
              </a:solidFill>
            </a:endParaRP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1874781"/>
            <a:ext cx="10515600" cy="4351338"/>
          </a:xfrm>
        </p:spPr>
        <p:txBody>
          <a:bodyPr>
            <a:normAutofit/>
          </a:bodyPr>
          <a:lstStyle/>
          <a:p>
            <a:r>
              <a:rPr lang="en-US" dirty="0"/>
              <a:t>A cryptographic factor is  a possession factor, and as such has an inherent vulnerability to theft of the cryptographic secret, in this case the private key</a:t>
            </a:r>
          </a:p>
          <a:p>
            <a:r>
              <a:rPr lang="en-US" dirty="0"/>
              <a:t>A second factor is needed, such as a password or a biometric</a:t>
            </a:r>
          </a:p>
          <a:p>
            <a:r>
              <a:rPr lang="en-US" b="1" i="1" dirty="0">
                <a:solidFill>
                  <a:schemeClr val="accent1"/>
                </a:solidFill>
              </a:rPr>
              <a:t>There are two methods for adding a second factor</a:t>
            </a:r>
          </a:p>
        </p:txBody>
      </p:sp>
    </p:spTree>
    <p:extLst>
      <p:ext uri="{BB962C8B-B14F-4D97-AF65-F5344CB8AC3E}">
        <p14:creationId xmlns:p14="http://schemas.microsoft.com/office/powerpoint/2010/main" val="72052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Method No. 1 for adding a second factor:</a:t>
            </a:r>
            <a:br>
              <a:rPr lang="en-US" b="1" dirty="0">
                <a:solidFill>
                  <a:schemeClr val="accent6"/>
                </a:solidFill>
              </a:rPr>
            </a:br>
            <a:r>
              <a:rPr lang="en-US" b="1" i="1" dirty="0">
                <a:solidFill>
                  <a:schemeClr val="accent1"/>
                </a:solidFill>
              </a:rPr>
              <a:t>Use the second factor to unlock the first factor</a:t>
            </a: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2071425"/>
            <a:ext cx="10515600" cy="4351338"/>
          </a:xfrm>
        </p:spPr>
        <p:txBody>
          <a:bodyPr>
            <a:normAutofit/>
          </a:bodyPr>
          <a:lstStyle/>
          <a:p>
            <a:r>
              <a:rPr lang="en-US" dirty="0"/>
              <a:t>Used by the </a:t>
            </a:r>
            <a:r>
              <a:rPr lang="en-US" b="1" i="1" dirty="0">
                <a:solidFill>
                  <a:schemeClr val="accent1"/>
                </a:solidFill>
              </a:rPr>
              <a:t>FIDO Alliance</a:t>
            </a:r>
          </a:p>
          <a:p>
            <a:r>
              <a:rPr lang="en-US" dirty="0"/>
              <a:t>The key pair is called a </a:t>
            </a:r>
            <a:r>
              <a:rPr lang="en-US" b="1" i="1" dirty="0">
                <a:solidFill>
                  <a:schemeClr val="accent1"/>
                </a:solidFill>
              </a:rPr>
              <a:t>FIDO credential</a:t>
            </a:r>
            <a:r>
              <a:rPr lang="en-US" dirty="0"/>
              <a:t> and is stored in a </a:t>
            </a:r>
            <a:r>
              <a:rPr lang="en-US" b="1" i="1" dirty="0">
                <a:solidFill>
                  <a:schemeClr val="accent1"/>
                </a:solidFill>
              </a:rPr>
              <a:t>FIDO authenticator</a:t>
            </a:r>
          </a:p>
          <a:p>
            <a:r>
              <a:rPr lang="en-US" dirty="0"/>
              <a:t>Using a FIDO credential requires unlocking the authenticator with </a:t>
            </a:r>
            <a:r>
              <a:rPr lang="en-US" b="1" i="1" dirty="0">
                <a:solidFill>
                  <a:schemeClr val="accent1"/>
                </a:solidFill>
              </a:rPr>
              <a:t>the same PIN or biometric used to unlock the device</a:t>
            </a:r>
          </a:p>
          <a:p>
            <a:r>
              <a:rPr lang="en-US" dirty="0"/>
              <a:t>Good news:</a:t>
            </a:r>
          </a:p>
          <a:p>
            <a:pPr lvl="1"/>
            <a:r>
              <a:rPr lang="en-US" dirty="0"/>
              <a:t>Today, every OS provides a </a:t>
            </a:r>
            <a:r>
              <a:rPr lang="en-US" b="1" i="1" dirty="0">
                <a:solidFill>
                  <a:schemeClr val="accent1"/>
                </a:solidFill>
              </a:rPr>
              <a:t>platform authenticator</a:t>
            </a:r>
            <a:r>
              <a:rPr lang="en-US" dirty="0"/>
              <a:t> accessible to all browsers</a:t>
            </a:r>
          </a:p>
          <a:p>
            <a:pPr lvl="1"/>
            <a:r>
              <a:rPr lang="en-US" dirty="0"/>
              <a:t>So FIDO is a </a:t>
            </a:r>
            <a:r>
              <a:rPr lang="en-US" b="1" i="1" dirty="0">
                <a:solidFill>
                  <a:schemeClr val="accent1"/>
                </a:solidFill>
              </a:rPr>
              <a:t>generally available technology </a:t>
            </a:r>
            <a:r>
              <a:rPr lang="en-US" dirty="0"/>
              <a:t>on the internet</a:t>
            </a:r>
          </a:p>
        </p:txBody>
      </p:sp>
    </p:spTree>
    <p:extLst>
      <p:ext uri="{BB962C8B-B14F-4D97-AF65-F5344CB8AC3E}">
        <p14:creationId xmlns:p14="http://schemas.microsoft.com/office/powerpoint/2010/main" val="2828970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2071425"/>
            <a:ext cx="10515600" cy="4351338"/>
          </a:xfrm>
        </p:spPr>
        <p:txBody>
          <a:bodyPr>
            <a:normAutofit/>
          </a:bodyPr>
          <a:lstStyle/>
          <a:p>
            <a:r>
              <a:rPr lang="en-US" dirty="0"/>
              <a:t>In March 2022 the FIDO Alliance published a white paper announcing that FIDO "</a:t>
            </a:r>
            <a:r>
              <a:rPr lang="en-US" b="1" i="1" dirty="0">
                <a:solidFill>
                  <a:schemeClr val="accent1"/>
                </a:solidFill>
              </a:rPr>
              <a:t>has not attained large scale adoption in the consumer space</a:t>
            </a:r>
            <a:r>
              <a:rPr lang="en-US" dirty="0"/>
              <a:t>" </a:t>
            </a:r>
          </a:p>
        </p:txBody>
      </p:sp>
      <p:sp>
        <p:nvSpPr>
          <p:cNvPr id="6" name="Title 1">
            <a:extLst>
              <a:ext uri="{FF2B5EF4-FFF2-40B4-BE49-F238E27FC236}">
                <a16:creationId xmlns:a16="http://schemas.microsoft.com/office/drawing/2014/main" id="{EAC46437-761D-70A8-EE07-751F250B7DC7}"/>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But general availability does not mean general adoption</a:t>
            </a:r>
            <a:endParaRPr lang="en-US" b="1" i="1" dirty="0">
              <a:solidFill>
                <a:schemeClr val="accent6"/>
              </a:solidFill>
            </a:endParaRPr>
          </a:p>
        </p:txBody>
      </p:sp>
    </p:spTree>
    <p:extLst>
      <p:ext uri="{BB962C8B-B14F-4D97-AF65-F5344CB8AC3E}">
        <p14:creationId xmlns:p14="http://schemas.microsoft.com/office/powerpoint/2010/main" val="3936388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697C-5F47-2F75-A42E-718E5CE1559F}"/>
              </a:ext>
            </a:extLst>
          </p:cNvPr>
          <p:cNvSpPr>
            <a:spLocks noGrp="1"/>
          </p:cNvSpPr>
          <p:nvPr>
            <p:ph type="title"/>
          </p:nvPr>
        </p:nvSpPr>
        <p:spPr>
          <a:xfrm>
            <a:off x="838200" y="227473"/>
            <a:ext cx="10515600" cy="1325563"/>
          </a:xfrm>
        </p:spPr>
        <p:txBody>
          <a:bodyPr>
            <a:normAutofit/>
          </a:bodyPr>
          <a:lstStyle/>
          <a:p>
            <a:r>
              <a:rPr lang="en-US" b="1" dirty="0">
                <a:solidFill>
                  <a:schemeClr val="accent6"/>
                </a:solidFill>
              </a:rPr>
              <a:t>The reason for lack of adoption is that FIDO credentials face multiple UX challenges</a:t>
            </a:r>
            <a:endParaRPr lang="en-US" b="1" i="1" dirty="0">
              <a:solidFill>
                <a:schemeClr val="accent1"/>
              </a:solidFill>
            </a:endParaRPr>
          </a:p>
        </p:txBody>
      </p:sp>
      <p:sp>
        <p:nvSpPr>
          <p:cNvPr id="3" name="Content Placeholder 2">
            <a:extLst>
              <a:ext uri="{FF2B5EF4-FFF2-40B4-BE49-F238E27FC236}">
                <a16:creationId xmlns:a16="http://schemas.microsoft.com/office/drawing/2014/main" id="{1F05CD71-CD5E-8042-6F86-608E1CC5D7E8}"/>
              </a:ext>
            </a:extLst>
          </p:cNvPr>
          <p:cNvSpPr>
            <a:spLocks noGrp="1"/>
          </p:cNvSpPr>
          <p:nvPr>
            <p:ph idx="1"/>
          </p:nvPr>
        </p:nvSpPr>
        <p:spPr>
          <a:xfrm>
            <a:off x="838200" y="1845282"/>
            <a:ext cx="10515600" cy="4351338"/>
          </a:xfrm>
        </p:spPr>
        <p:txBody>
          <a:bodyPr>
            <a:normAutofit fontScale="92500"/>
          </a:bodyPr>
          <a:lstStyle/>
          <a:p>
            <a:r>
              <a:rPr lang="en-US" dirty="0"/>
              <a:t>The FIDO Alliance white paper correctly diagnosed one of the challenges:</a:t>
            </a:r>
          </a:p>
          <a:p>
            <a:pPr marL="0" indent="0">
              <a:buNone/>
            </a:pPr>
            <a:r>
              <a:rPr lang="en-US" dirty="0"/>
              <a:t>	</a:t>
            </a:r>
            <a:r>
              <a:rPr lang="en-US" b="1" i="1" dirty="0">
                <a:solidFill>
                  <a:schemeClr val="accent1"/>
                </a:solidFill>
              </a:rPr>
              <a:t>Challenge 1: the credential is bound to the authenticator, and 	is 	lost if the device containing the authenticator becomes 	unavailable</a:t>
            </a:r>
            <a:r>
              <a:rPr lang="en-US" dirty="0"/>
              <a:t> </a:t>
            </a:r>
          </a:p>
          <a:p>
            <a:pPr marL="0" indent="0">
              <a:buNone/>
            </a:pPr>
            <a:r>
              <a:rPr lang="en-US" dirty="0"/>
              <a:t>… and it proposed a solution:</a:t>
            </a:r>
          </a:p>
          <a:p>
            <a:pPr marL="0" indent="0">
              <a:buNone/>
            </a:pPr>
            <a:r>
              <a:rPr lang="en-US" dirty="0"/>
              <a:t>	</a:t>
            </a:r>
            <a:r>
              <a:rPr lang="en-US" b="1" i="1" dirty="0">
                <a:solidFill>
                  <a:schemeClr val="accent1"/>
                </a:solidFill>
              </a:rPr>
              <a:t>Synchronize credentials via the OS across devices with OSes 	from the same OS vendor</a:t>
            </a:r>
          </a:p>
          <a:p>
            <a:r>
              <a:rPr lang="en-US" dirty="0"/>
              <a:t>Apple, Microsoft and Google where ready to implement the credential, and they have indeed implemented it: synchronized FIDO credentials are known as </a:t>
            </a:r>
            <a:r>
              <a:rPr lang="en-US" b="1" i="1" dirty="0">
                <a:solidFill>
                  <a:schemeClr val="accent1"/>
                </a:solidFill>
              </a:rPr>
              <a:t>passkeys</a:t>
            </a:r>
            <a:r>
              <a:rPr lang="en-US" dirty="0"/>
              <a:t> </a:t>
            </a:r>
          </a:p>
          <a:p>
            <a:pPr marL="0" indent="0">
              <a:buNone/>
            </a:pPr>
            <a:endParaRPr lang="en-US" dirty="0"/>
          </a:p>
        </p:txBody>
      </p:sp>
    </p:spTree>
    <p:extLst>
      <p:ext uri="{BB962C8B-B14F-4D97-AF65-F5344CB8AC3E}">
        <p14:creationId xmlns:p14="http://schemas.microsoft.com/office/powerpoint/2010/main" val="2136813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22886</TotalTime>
  <Words>1141</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Today, most web sites are still vulnerable to phishing attacks</vt:lpstr>
      <vt:lpstr>Surprise?</vt:lpstr>
      <vt:lpstr>There is also consensus on what to use instead: cryptographic authentication using a key pair</vt:lpstr>
      <vt:lpstr>Does this prevent a MITM attack?</vt:lpstr>
      <vt:lpstr>But cryptographic authentication cannot be used by itself</vt:lpstr>
      <vt:lpstr>Method No. 1 for adding a second factor: Use the second factor to unlock the first factor</vt:lpstr>
      <vt:lpstr>But general availability does not mean general adoption</vt:lpstr>
      <vt:lpstr>The reason for lack of adoption is that FIDO credentials face multiple UX challenges</vt:lpstr>
      <vt:lpstr>But passkey synchronization faces its own UX challenges</vt:lpstr>
      <vt:lpstr>This solution to Challenge 1 results in a simple user experience</vt:lpstr>
      <vt:lpstr>But the FIDO Alliance white paper failed to diagnose a second UX challenge:</vt:lpstr>
      <vt:lpstr>Challenge 2 cannot be solved with unmodified FIDO technology </vt:lpstr>
      <vt:lpstr>Method No. 2 for adding a second factor</vt:lpstr>
      <vt:lpstr>Security properties</vt:lpstr>
      <vt:lpstr>Replicating a cryptographic credential without synchronization</vt:lpstr>
      <vt:lpstr>A familiar UX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Cardholder Authentication Without Interaction with the Card Issuing Bank</dc:title>
  <dc:creator>Francisco Corella</dc:creator>
  <cp:lastModifiedBy>Francisco Corella</cp:lastModifiedBy>
  <cp:revision>4</cp:revision>
  <dcterms:created xsi:type="dcterms:W3CDTF">2022-11-02T03:26:05Z</dcterms:created>
  <dcterms:modified xsi:type="dcterms:W3CDTF">2023-07-26T00:51:05Z</dcterms:modified>
</cp:coreProperties>
</file>